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9" r:id="rId3"/>
    <p:sldId id="264" r:id="rId4"/>
    <p:sldId id="265" r:id="rId5"/>
    <p:sldId id="270" r:id="rId6"/>
    <p:sldId id="271" r:id="rId7"/>
    <p:sldId id="267" r:id="rId8"/>
    <p:sldId id="266" r:id="rId9"/>
    <p:sldId id="272" r:id="rId10"/>
    <p:sldId id="273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A1EA231-4CEF-428D-B6F8-C72BB111EDAF}">
          <p14:sldIdLst>
            <p14:sldId id="256"/>
            <p14:sldId id="269"/>
            <p14:sldId id="264"/>
            <p14:sldId id="265"/>
            <p14:sldId id="270"/>
            <p14:sldId id="271"/>
            <p14:sldId id="267"/>
            <p14:sldId id="266"/>
            <p14:sldId id="272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3" autoAdjust="0"/>
    <p:restoredTop sz="94660"/>
  </p:normalViewPr>
  <p:slideViewPr>
    <p:cSldViewPr snapToGrid="0">
      <p:cViewPr>
        <p:scale>
          <a:sx n="125" d="100"/>
          <a:sy n="125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9:46:56.5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BA98E-529A-4381-B2AE-88C77211044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201CF59-66D4-4C54-BEA9-9584BB9CFFF9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零件建立</a:t>
          </a:r>
          <a:r>
            <a:rPr lang="en-US" altLang="zh-TW" dirty="0"/>
            <a:t>	</a:t>
          </a:r>
          <a:endParaRPr lang="zh-TW" altLang="en-US" dirty="0"/>
        </a:p>
      </dgm:t>
    </dgm:pt>
    <dgm:pt modelId="{22BFDCFA-1421-40BE-B077-DF0C807647BF}" type="parTrans" cxnId="{CEAE372B-0585-4CC4-8C74-90318782AE31}">
      <dgm:prSet/>
      <dgm:spPr/>
      <dgm:t>
        <a:bodyPr/>
        <a:lstStyle/>
        <a:p>
          <a:endParaRPr lang="zh-TW" altLang="en-US"/>
        </a:p>
      </dgm:t>
    </dgm:pt>
    <dgm:pt modelId="{3A921736-DF2C-4A68-B34C-6A005E0E9532}" type="sibTrans" cxnId="{CEAE372B-0585-4CC4-8C74-90318782AE31}">
      <dgm:prSet/>
      <dgm:spPr/>
      <dgm:t>
        <a:bodyPr/>
        <a:lstStyle/>
        <a:p>
          <a:endParaRPr lang="zh-TW" altLang="en-US"/>
        </a:p>
      </dgm:t>
    </dgm:pt>
    <dgm:pt modelId="{E9575EE0-5A94-44C0-937D-62F51C3369C8}">
      <dgm:prSet phldrT="[文字]"/>
      <dgm:spPr/>
      <dgm:t>
        <a:bodyPr/>
        <a:lstStyle/>
        <a:p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Ansys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分析設定</a:t>
          </a:r>
          <a:r>
            <a:rPr lang="en-US" altLang="zh-TW" dirty="0"/>
            <a:t>	</a:t>
          </a:r>
          <a:endParaRPr lang="zh-TW" altLang="en-US" dirty="0"/>
        </a:p>
      </dgm:t>
    </dgm:pt>
    <dgm:pt modelId="{953FBC29-BA10-4F52-9409-B4BE7CF70B03}" type="parTrans" cxnId="{BD9F1E39-8631-43A7-B4D2-24333D4352D2}">
      <dgm:prSet/>
      <dgm:spPr/>
      <dgm:t>
        <a:bodyPr/>
        <a:lstStyle/>
        <a:p>
          <a:endParaRPr lang="zh-TW" altLang="en-US"/>
        </a:p>
      </dgm:t>
    </dgm:pt>
    <dgm:pt modelId="{463EE0AA-6815-461E-A812-ACD903EC8CD9}" type="sibTrans" cxnId="{BD9F1E39-8631-43A7-B4D2-24333D4352D2}">
      <dgm:prSet/>
      <dgm:spPr/>
      <dgm:t>
        <a:bodyPr/>
        <a:lstStyle/>
        <a:p>
          <a:endParaRPr lang="zh-TW" altLang="en-US"/>
        </a:p>
      </dgm:t>
    </dgm:pt>
    <dgm:pt modelId="{713DCE7D-BC2A-41A1-9862-031717B9C018}">
      <dgm:prSet phldrT="[文字]"/>
      <dgm:spPr/>
      <dgm:t>
        <a:bodyPr/>
        <a:lstStyle/>
        <a:p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心得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B07515-A462-4959-AD05-C08DF113E45F}" type="parTrans" cxnId="{827A6DE2-29D8-46E2-81CD-EB6CA2292320}">
      <dgm:prSet/>
      <dgm:spPr/>
      <dgm:t>
        <a:bodyPr/>
        <a:lstStyle/>
        <a:p>
          <a:endParaRPr lang="zh-TW" altLang="en-US"/>
        </a:p>
      </dgm:t>
    </dgm:pt>
    <dgm:pt modelId="{9A955035-7BF4-4730-8ECA-DCAA3FF1F4AA}" type="sibTrans" cxnId="{827A6DE2-29D8-46E2-81CD-EB6CA2292320}">
      <dgm:prSet/>
      <dgm:spPr/>
      <dgm:t>
        <a:bodyPr/>
        <a:lstStyle/>
        <a:p>
          <a:endParaRPr lang="zh-TW" altLang="en-US"/>
        </a:p>
      </dgm:t>
    </dgm:pt>
    <dgm:pt modelId="{F667FD5A-599F-45F3-A5E1-9FA8D08D24E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分析結果</a:t>
          </a:r>
        </a:p>
      </dgm:t>
    </dgm:pt>
    <dgm:pt modelId="{AACDE893-BD57-4022-9315-1CF4517D0823}" type="parTrans" cxnId="{56ADE98C-8E75-457C-AABD-3DACB4C6F113}">
      <dgm:prSet/>
      <dgm:spPr/>
      <dgm:t>
        <a:bodyPr/>
        <a:lstStyle/>
        <a:p>
          <a:endParaRPr lang="zh-TW" altLang="en-US"/>
        </a:p>
      </dgm:t>
    </dgm:pt>
    <dgm:pt modelId="{E70B793B-1398-4347-B8E3-2A36DABA8557}" type="sibTrans" cxnId="{56ADE98C-8E75-457C-AABD-3DACB4C6F113}">
      <dgm:prSet/>
      <dgm:spPr/>
      <dgm:t>
        <a:bodyPr/>
        <a:lstStyle/>
        <a:p>
          <a:endParaRPr lang="zh-TW" altLang="en-US"/>
        </a:p>
      </dgm:t>
    </dgm:pt>
    <dgm:pt modelId="{74294DD2-97D6-4539-A6F8-78036DDE94E1}" type="pres">
      <dgm:prSet presAssocID="{643BA98E-529A-4381-B2AE-88C772110444}" presName="Name0" presStyleCnt="0">
        <dgm:presLayoutVars>
          <dgm:chMax val="7"/>
          <dgm:chPref val="7"/>
          <dgm:dir/>
        </dgm:presLayoutVars>
      </dgm:prSet>
      <dgm:spPr/>
    </dgm:pt>
    <dgm:pt modelId="{0AF3D49E-CF01-4E45-9975-2B2DB789C309}" type="pres">
      <dgm:prSet presAssocID="{643BA98E-529A-4381-B2AE-88C772110444}" presName="Name1" presStyleCnt="0"/>
      <dgm:spPr/>
    </dgm:pt>
    <dgm:pt modelId="{5E182427-3DD3-493D-9D5A-85718BD53E28}" type="pres">
      <dgm:prSet presAssocID="{643BA98E-529A-4381-B2AE-88C772110444}" presName="cycle" presStyleCnt="0"/>
      <dgm:spPr/>
    </dgm:pt>
    <dgm:pt modelId="{CD2EC169-341F-4404-9F89-7D8B9BE684D5}" type="pres">
      <dgm:prSet presAssocID="{643BA98E-529A-4381-B2AE-88C772110444}" presName="srcNode" presStyleLbl="node1" presStyleIdx="0" presStyleCnt="4"/>
      <dgm:spPr/>
    </dgm:pt>
    <dgm:pt modelId="{F858929C-B390-4B6A-86C4-195CF2CC81EF}" type="pres">
      <dgm:prSet presAssocID="{643BA98E-529A-4381-B2AE-88C772110444}" presName="conn" presStyleLbl="parChTrans1D2" presStyleIdx="0" presStyleCnt="1"/>
      <dgm:spPr/>
    </dgm:pt>
    <dgm:pt modelId="{763F5F27-5C90-4EEF-9B54-AC098C1B4932}" type="pres">
      <dgm:prSet presAssocID="{643BA98E-529A-4381-B2AE-88C772110444}" presName="extraNode" presStyleLbl="node1" presStyleIdx="0" presStyleCnt="4"/>
      <dgm:spPr/>
    </dgm:pt>
    <dgm:pt modelId="{22FCECFD-ECC0-4D82-B60C-4CBD126EDAE9}" type="pres">
      <dgm:prSet presAssocID="{643BA98E-529A-4381-B2AE-88C772110444}" presName="dstNode" presStyleLbl="node1" presStyleIdx="0" presStyleCnt="4"/>
      <dgm:spPr/>
    </dgm:pt>
    <dgm:pt modelId="{0345EC72-5B9B-4069-A4A6-FC6794D9571D}" type="pres">
      <dgm:prSet presAssocID="{0201CF59-66D4-4C54-BEA9-9584BB9CFFF9}" presName="text_1" presStyleLbl="node1" presStyleIdx="0" presStyleCnt="4">
        <dgm:presLayoutVars>
          <dgm:bulletEnabled val="1"/>
        </dgm:presLayoutVars>
      </dgm:prSet>
      <dgm:spPr/>
    </dgm:pt>
    <dgm:pt modelId="{50D3BE76-4584-4AE2-9B9A-0FA16BF1A93F}" type="pres">
      <dgm:prSet presAssocID="{0201CF59-66D4-4C54-BEA9-9584BB9CFFF9}" presName="accent_1" presStyleCnt="0"/>
      <dgm:spPr/>
    </dgm:pt>
    <dgm:pt modelId="{DE536F8D-DD78-460C-A50A-4AEF16963727}" type="pres">
      <dgm:prSet presAssocID="{0201CF59-66D4-4C54-BEA9-9584BB9CFFF9}" presName="accentRepeatNode" presStyleLbl="solidFgAcc1" presStyleIdx="0" presStyleCnt="4"/>
      <dgm:spPr/>
    </dgm:pt>
    <dgm:pt modelId="{947E0347-C53E-484B-8C7C-847C63CD5A39}" type="pres">
      <dgm:prSet presAssocID="{E9575EE0-5A94-44C0-937D-62F51C3369C8}" presName="text_2" presStyleLbl="node1" presStyleIdx="1" presStyleCnt="4">
        <dgm:presLayoutVars>
          <dgm:bulletEnabled val="1"/>
        </dgm:presLayoutVars>
      </dgm:prSet>
      <dgm:spPr/>
    </dgm:pt>
    <dgm:pt modelId="{504A9277-0A01-420C-AD3C-E1B4185A7A44}" type="pres">
      <dgm:prSet presAssocID="{E9575EE0-5A94-44C0-937D-62F51C3369C8}" presName="accent_2" presStyleCnt="0"/>
      <dgm:spPr/>
    </dgm:pt>
    <dgm:pt modelId="{F019FEF6-29F3-429D-AF23-CF1602CBD0EB}" type="pres">
      <dgm:prSet presAssocID="{E9575EE0-5A94-44C0-937D-62F51C3369C8}" presName="accentRepeatNode" presStyleLbl="solidFgAcc1" presStyleIdx="1" presStyleCnt="4"/>
      <dgm:spPr/>
    </dgm:pt>
    <dgm:pt modelId="{CBBB3759-E42A-487A-89BE-CB4E0EF2227B}" type="pres">
      <dgm:prSet presAssocID="{F667FD5A-599F-45F3-A5E1-9FA8D08D24E6}" presName="text_3" presStyleLbl="node1" presStyleIdx="2" presStyleCnt="4">
        <dgm:presLayoutVars>
          <dgm:bulletEnabled val="1"/>
        </dgm:presLayoutVars>
      </dgm:prSet>
      <dgm:spPr/>
    </dgm:pt>
    <dgm:pt modelId="{85536B9B-3A0C-42BA-8C9E-096D1660DCF2}" type="pres">
      <dgm:prSet presAssocID="{F667FD5A-599F-45F3-A5E1-9FA8D08D24E6}" presName="accent_3" presStyleCnt="0"/>
      <dgm:spPr/>
    </dgm:pt>
    <dgm:pt modelId="{D9119B7D-15EE-4A1C-B9B5-C34645F2BA9D}" type="pres">
      <dgm:prSet presAssocID="{F667FD5A-599F-45F3-A5E1-9FA8D08D24E6}" presName="accentRepeatNode" presStyleLbl="solidFgAcc1" presStyleIdx="2" presStyleCnt="4"/>
      <dgm:spPr/>
    </dgm:pt>
    <dgm:pt modelId="{317B49A8-C5AD-4397-9C8E-17D0DB3F881E}" type="pres">
      <dgm:prSet presAssocID="{713DCE7D-BC2A-41A1-9862-031717B9C018}" presName="text_4" presStyleLbl="node1" presStyleIdx="3" presStyleCnt="4">
        <dgm:presLayoutVars>
          <dgm:bulletEnabled val="1"/>
        </dgm:presLayoutVars>
      </dgm:prSet>
      <dgm:spPr/>
    </dgm:pt>
    <dgm:pt modelId="{5076DA04-D474-4225-9106-E32423576ECE}" type="pres">
      <dgm:prSet presAssocID="{713DCE7D-BC2A-41A1-9862-031717B9C018}" presName="accent_4" presStyleCnt="0"/>
      <dgm:spPr/>
    </dgm:pt>
    <dgm:pt modelId="{4BE1F9A5-69E9-487C-B332-CF16416B83FD}" type="pres">
      <dgm:prSet presAssocID="{713DCE7D-BC2A-41A1-9862-031717B9C018}" presName="accentRepeatNode" presStyleLbl="solidFgAcc1" presStyleIdx="3" presStyleCnt="4"/>
      <dgm:spPr/>
    </dgm:pt>
  </dgm:ptLst>
  <dgm:cxnLst>
    <dgm:cxn modelId="{3C9C4702-8DEE-4CCF-854F-06445FB122AD}" type="presOf" srcId="{F667FD5A-599F-45F3-A5E1-9FA8D08D24E6}" destId="{CBBB3759-E42A-487A-89BE-CB4E0EF2227B}" srcOrd="0" destOrd="0" presId="urn:microsoft.com/office/officeart/2008/layout/VerticalCurvedList"/>
    <dgm:cxn modelId="{BF2F5016-270F-457C-865A-9C7995ED3495}" type="presOf" srcId="{3A921736-DF2C-4A68-B34C-6A005E0E9532}" destId="{F858929C-B390-4B6A-86C4-195CF2CC81EF}" srcOrd="0" destOrd="0" presId="urn:microsoft.com/office/officeart/2008/layout/VerticalCurvedList"/>
    <dgm:cxn modelId="{CEAE372B-0585-4CC4-8C74-90318782AE31}" srcId="{643BA98E-529A-4381-B2AE-88C772110444}" destId="{0201CF59-66D4-4C54-BEA9-9584BB9CFFF9}" srcOrd="0" destOrd="0" parTransId="{22BFDCFA-1421-40BE-B077-DF0C807647BF}" sibTransId="{3A921736-DF2C-4A68-B34C-6A005E0E9532}"/>
    <dgm:cxn modelId="{BD9F1E39-8631-43A7-B4D2-24333D4352D2}" srcId="{643BA98E-529A-4381-B2AE-88C772110444}" destId="{E9575EE0-5A94-44C0-937D-62F51C3369C8}" srcOrd="1" destOrd="0" parTransId="{953FBC29-BA10-4F52-9409-B4BE7CF70B03}" sibTransId="{463EE0AA-6815-461E-A812-ACD903EC8CD9}"/>
    <dgm:cxn modelId="{E4CDE939-A932-458E-9642-02DA14238C47}" type="presOf" srcId="{E9575EE0-5A94-44C0-937D-62F51C3369C8}" destId="{947E0347-C53E-484B-8C7C-847C63CD5A39}" srcOrd="0" destOrd="0" presId="urn:microsoft.com/office/officeart/2008/layout/VerticalCurvedList"/>
    <dgm:cxn modelId="{B1199E7B-69A4-423F-BEAC-C35B84C92B95}" type="presOf" srcId="{0201CF59-66D4-4C54-BEA9-9584BB9CFFF9}" destId="{0345EC72-5B9B-4069-A4A6-FC6794D9571D}" srcOrd="0" destOrd="0" presId="urn:microsoft.com/office/officeart/2008/layout/VerticalCurvedList"/>
    <dgm:cxn modelId="{56ADE98C-8E75-457C-AABD-3DACB4C6F113}" srcId="{643BA98E-529A-4381-B2AE-88C772110444}" destId="{F667FD5A-599F-45F3-A5E1-9FA8D08D24E6}" srcOrd="2" destOrd="0" parTransId="{AACDE893-BD57-4022-9315-1CF4517D0823}" sibTransId="{E70B793B-1398-4347-B8E3-2A36DABA8557}"/>
    <dgm:cxn modelId="{78A82AB8-3965-4282-9B2B-9152031277C2}" type="presOf" srcId="{643BA98E-529A-4381-B2AE-88C772110444}" destId="{74294DD2-97D6-4539-A6F8-78036DDE94E1}" srcOrd="0" destOrd="0" presId="urn:microsoft.com/office/officeart/2008/layout/VerticalCurvedList"/>
    <dgm:cxn modelId="{827A6DE2-29D8-46E2-81CD-EB6CA2292320}" srcId="{643BA98E-529A-4381-B2AE-88C772110444}" destId="{713DCE7D-BC2A-41A1-9862-031717B9C018}" srcOrd="3" destOrd="0" parTransId="{BAB07515-A462-4959-AD05-C08DF113E45F}" sibTransId="{9A955035-7BF4-4730-8ECA-DCAA3FF1F4AA}"/>
    <dgm:cxn modelId="{DC9C12EC-E104-40B7-8E77-B5FD6FB41A0B}" type="presOf" srcId="{713DCE7D-BC2A-41A1-9862-031717B9C018}" destId="{317B49A8-C5AD-4397-9C8E-17D0DB3F881E}" srcOrd="0" destOrd="0" presId="urn:microsoft.com/office/officeart/2008/layout/VerticalCurvedList"/>
    <dgm:cxn modelId="{8A530D8D-ABC9-47A4-980A-B501EAEF6B1E}" type="presParOf" srcId="{74294DD2-97D6-4539-A6F8-78036DDE94E1}" destId="{0AF3D49E-CF01-4E45-9975-2B2DB789C309}" srcOrd="0" destOrd="0" presId="urn:microsoft.com/office/officeart/2008/layout/VerticalCurvedList"/>
    <dgm:cxn modelId="{6DAB281B-CD3B-4ECA-B680-04996B0D289A}" type="presParOf" srcId="{0AF3D49E-CF01-4E45-9975-2B2DB789C309}" destId="{5E182427-3DD3-493D-9D5A-85718BD53E28}" srcOrd="0" destOrd="0" presId="urn:microsoft.com/office/officeart/2008/layout/VerticalCurvedList"/>
    <dgm:cxn modelId="{C66760F7-1DE7-4FBE-A132-E70164F46E40}" type="presParOf" srcId="{5E182427-3DD3-493D-9D5A-85718BD53E28}" destId="{CD2EC169-341F-4404-9F89-7D8B9BE684D5}" srcOrd="0" destOrd="0" presId="urn:microsoft.com/office/officeart/2008/layout/VerticalCurvedList"/>
    <dgm:cxn modelId="{0111A7B8-21B2-44BC-8F02-65E07C185B19}" type="presParOf" srcId="{5E182427-3DD3-493D-9D5A-85718BD53E28}" destId="{F858929C-B390-4B6A-86C4-195CF2CC81EF}" srcOrd="1" destOrd="0" presId="urn:microsoft.com/office/officeart/2008/layout/VerticalCurvedList"/>
    <dgm:cxn modelId="{478E72CE-C43D-4A2B-9933-F48A6B4DA9B4}" type="presParOf" srcId="{5E182427-3DD3-493D-9D5A-85718BD53E28}" destId="{763F5F27-5C90-4EEF-9B54-AC098C1B4932}" srcOrd="2" destOrd="0" presId="urn:microsoft.com/office/officeart/2008/layout/VerticalCurvedList"/>
    <dgm:cxn modelId="{C9DFEC9D-D9E8-4D2A-BCF4-87FECBFC7FFB}" type="presParOf" srcId="{5E182427-3DD3-493D-9D5A-85718BD53E28}" destId="{22FCECFD-ECC0-4D82-B60C-4CBD126EDAE9}" srcOrd="3" destOrd="0" presId="urn:microsoft.com/office/officeart/2008/layout/VerticalCurvedList"/>
    <dgm:cxn modelId="{F2555093-C911-4568-982D-D2A96E201BC7}" type="presParOf" srcId="{0AF3D49E-CF01-4E45-9975-2B2DB789C309}" destId="{0345EC72-5B9B-4069-A4A6-FC6794D9571D}" srcOrd="1" destOrd="0" presId="urn:microsoft.com/office/officeart/2008/layout/VerticalCurvedList"/>
    <dgm:cxn modelId="{8506B008-E63E-4955-A8D0-21D2A57C730A}" type="presParOf" srcId="{0AF3D49E-CF01-4E45-9975-2B2DB789C309}" destId="{50D3BE76-4584-4AE2-9B9A-0FA16BF1A93F}" srcOrd="2" destOrd="0" presId="urn:microsoft.com/office/officeart/2008/layout/VerticalCurvedList"/>
    <dgm:cxn modelId="{D0168DA7-2AF4-4C8E-B302-E7539628E0CA}" type="presParOf" srcId="{50D3BE76-4584-4AE2-9B9A-0FA16BF1A93F}" destId="{DE536F8D-DD78-460C-A50A-4AEF16963727}" srcOrd="0" destOrd="0" presId="urn:microsoft.com/office/officeart/2008/layout/VerticalCurvedList"/>
    <dgm:cxn modelId="{A5534FBD-D9DB-4025-9368-0F1339FA8935}" type="presParOf" srcId="{0AF3D49E-CF01-4E45-9975-2B2DB789C309}" destId="{947E0347-C53E-484B-8C7C-847C63CD5A39}" srcOrd="3" destOrd="0" presId="urn:microsoft.com/office/officeart/2008/layout/VerticalCurvedList"/>
    <dgm:cxn modelId="{0C9D18D4-284A-449E-8B75-68618DD2C322}" type="presParOf" srcId="{0AF3D49E-CF01-4E45-9975-2B2DB789C309}" destId="{504A9277-0A01-420C-AD3C-E1B4185A7A44}" srcOrd="4" destOrd="0" presId="urn:microsoft.com/office/officeart/2008/layout/VerticalCurvedList"/>
    <dgm:cxn modelId="{D4C8D745-F260-438C-BF71-E79B7224D660}" type="presParOf" srcId="{504A9277-0A01-420C-AD3C-E1B4185A7A44}" destId="{F019FEF6-29F3-429D-AF23-CF1602CBD0EB}" srcOrd="0" destOrd="0" presId="urn:microsoft.com/office/officeart/2008/layout/VerticalCurvedList"/>
    <dgm:cxn modelId="{82405704-4F6C-4029-BE03-B877474A7B17}" type="presParOf" srcId="{0AF3D49E-CF01-4E45-9975-2B2DB789C309}" destId="{CBBB3759-E42A-487A-89BE-CB4E0EF2227B}" srcOrd="5" destOrd="0" presId="urn:microsoft.com/office/officeart/2008/layout/VerticalCurvedList"/>
    <dgm:cxn modelId="{BE00ECB0-1E89-4765-8BFA-B22C29497126}" type="presParOf" srcId="{0AF3D49E-CF01-4E45-9975-2B2DB789C309}" destId="{85536B9B-3A0C-42BA-8C9E-096D1660DCF2}" srcOrd="6" destOrd="0" presId="urn:microsoft.com/office/officeart/2008/layout/VerticalCurvedList"/>
    <dgm:cxn modelId="{06A6144F-B4D0-4F73-932A-167D766A72B2}" type="presParOf" srcId="{85536B9B-3A0C-42BA-8C9E-096D1660DCF2}" destId="{D9119B7D-15EE-4A1C-B9B5-C34645F2BA9D}" srcOrd="0" destOrd="0" presId="urn:microsoft.com/office/officeart/2008/layout/VerticalCurvedList"/>
    <dgm:cxn modelId="{FF5B0F5F-B4D3-4EA8-9836-61EE210FC940}" type="presParOf" srcId="{0AF3D49E-CF01-4E45-9975-2B2DB789C309}" destId="{317B49A8-C5AD-4397-9C8E-17D0DB3F881E}" srcOrd="7" destOrd="0" presId="urn:microsoft.com/office/officeart/2008/layout/VerticalCurvedList"/>
    <dgm:cxn modelId="{CB43EA7D-FF74-40F1-A772-6AB14C95F1CF}" type="presParOf" srcId="{0AF3D49E-CF01-4E45-9975-2B2DB789C309}" destId="{5076DA04-D474-4225-9106-E32423576ECE}" srcOrd="8" destOrd="0" presId="urn:microsoft.com/office/officeart/2008/layout/VerticalCurvedList"/>
    <dgm:cxn modelId="{863CB918-8A22-4E24-AA7E-2F20656A35E4}" type="presParOf" srcId="{5076DA04-D474-4225-9106-E32423576ECE}" destId="{4BE1F9A5-69E9-487C-B332-CF16416B83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929C-B390-4B6A-86C4-195CF2CC81E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5EC72-5B9B-4069-A4A6-FC6794D9571D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零件建立</a:t>
          </a:r>
          <a:r>
            <a:rPr lang="en-US" altLang="zh-TW" sz="3200" kern="1200" dirty="0"/>
            <a:t>	</a:t>
          </a:r>
          <a:endParaRPr lang="zh-TW" altLang="en-US" sz="3200" kern="1200" dirty="0"/>
        </a:p>
      </dsp:txBody>
      <dsp:txXfrm>
        <a:off x="610504" y="416587"/>
        <a:ext cx="7440913" cy="833607"/>
      </dsp:txXfrm>
    </dsp:sp>
    <dsp:sp modelId="{DE536F8D-DD78-460C-A50A-4AEF16963727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E0347-C53E-484B-8C7C-847C63CD5A39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Ansys</a:t>
          </a: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分析設定</a:t>
          </a:r>
          <a:r>
            <a:rPr lang="en-US" altLang="zh-TW" sz="3200" kern="1200" dirty="0"/>
            <a:t>	</a:t>
          </a:r>
          <a:endParaRPr lang="zh-TW" altLang="en-US" sz="3200" kern="1200" dirty="0"/>
        </a:p>
      </dsp:txBody>
      <dsp:txXfrm>
        <a:off x="1088431" y="1667215"/>
        <a:ext cx="6962986" cy="833607"/>
      </dsp:txXfrm>
    </dsp:sp>
    <dsp:sp modelId="{F019FEF6-29F3-429D-AF23-CF1602CBD0EB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B3759-E42A-487A-89BE-CB4E0EF2227B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分析結果</a:t>
          </a:r>
        </a:p>
      </dsp:txBody>
      <dsp:txXfrm>
        <a:off x="1088431" y="2917843"/>
        <a:ext cx="6962986" cy="833607"/>
      </dsp:txXfrm>
    </dsp:sp>
    <dsp:sp modelId="{D9119B7D-15EE-4A1C-B9B5-C34645F2BA9D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B49A8-C5AD-4397-9C8E-17D0DB3F881E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心得</a:t>
          </a:r>
          <a:endParaRPr lang="zh-TW" altLang="en-US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0504" y="4168472"/>
        <a:ext cx="7440913" cy="833607"/>
      </dsp:txXfrm>
    </dsp:sp>
    <dsp:sp modelId="{4BE1F9A5-69E9-487C-B332-CF16416B83F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4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7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66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82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9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6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0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2DF589-5EBA-4D7F-A762-81E22DF45FBA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E84147-8A82-4E8C-BBD5-D2159E5B6F3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流體力學補修課程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風管設計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指導教授：孫榮宏              助教：陳冠宇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學生：侯博允                     學號：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0614056</a:t>
            </a:r>
          </a:p>
        </p:txBody>
      </p:sp>
    </p:spTree>
    <p:extLst>
      <p:ext uri="{BB962C8B-B14F-4D97-AF65-F5344CB8AC3E}">
        <p14:creationId xmlns:p14="http://schemas.microsoft.com/office/powerpoint/2010/main" val="231822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189DC97-8EB2-4FB8-BA03-E1827A12D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62" y="1737360"/>
            <a:ext cx="2393058" cy="2340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4660" cy="145075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三、分析結果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霧化圖片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速度、壓力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16AB2F-591C-4FF5-AA97-4F590B5C2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0" y="3744217"/>
            <a:ext cx="2507118" cy="24522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1CF1DD-DD91-4992-A739-B67D2974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16" y="3830156"/>
            <a:ext cx="3379571" cy="23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C7833-A64E-4B69-8EEB-34D0F7DF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47BEC-97F7-4FDE-A390-88DCD55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製作風管零件體及組合圖花費比較多時間製作，但在後面使用分析軟體時助教的教導可以讓我們快速上手，雖然還有些功能不太清楚，以及分析原理不太懂，但助教還是耐心教導，希望能在後續的課程中判別分析結果優缺點。</a:t>
            </a:r>
          </a:p>
        </p:txBody>
      </p:sp>
    </p:spTree>
    <p:extLst>
      <p:ext uri="{BB962C8B-B14F-4D97-AF65-F5344CB8AC3E}">
        <p14:creationId xmlns:p14="http://schemas.microsoft.com/office/powerpoint/2010/main" val="201132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60480821-40BD-4C46-9EB2-41B02BB38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051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F6EABF9-46B4-4947-B483-AB9BCE9A1A2F}"/>
              </a:ext>
            </a:extLst>
          </p:cNvPr>
          <p:cNvSpPr txBox="1"/>
          <p:nvPr/>
        </p:nvSpPr>
        <p:spPr>
          <a:xfrm>
            <a:off x="2250447" y="4932794"/>
            <a:ext cx="1048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4DB1BD-A782-47DA-A8FF-CD05E76B910E}"/>
              </a:ext>
            </a:extLst>
          </p:cNvPr>
          <p:cNvSpPr txBox="1"/>
          <p:nvPr/>
        </p:nvSpPr>
        <p:spPr>
          <a:xfrm>
            <a:off x="2739004" y="2426271"/>
            <a:ext cx="1048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AA15B2-37D9-46EA-BDC5-120076A7CD42}"/>
              </a:ext>
            </a:extLst>
          </p:cNvPr>
          <p:cNvSpPr txBox="1"/>
          <p:nvPr/>
        </p:nvSpPr>
        <p:spPr>
          <a:xfrm>
            <a:off x="2724553" y="3627474"/>
            <a:ext cx="1048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B2952A-141A-4233-BB8C-341F0B845B4C}"/>
              </a:ext>
            </a:extLst>
          </p:cNvPr>
          <p:cNvSpPr txBox="1"/>
          <p:nvPr/>
        </p:nvSpPr>
        <p:spPr>
          <a:xfrm>
            <a:off x="2214692" y="1157470"/>
            <a:ext cx="1048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94208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一、零件建立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72" y="2189000"/>
            <a:ext cx="4419935" cy="22934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66" y="3137536"/>
            <a:ext cx="918813" cy="725379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6CE96CF-339F-4789-A6D8-9DA21D9CCCF4}"/>
              </a:ext>
            </a:extLst>
          </p:cNvPr>
          <p:cNvSpPr/>
          <p:nvPr/>
        </p:nvSpPr>
        <p:spPr>
          <a:xfrm>
            <a:off x="2468779" y="1938015"/>
            <a:ext cx="2317809" cy="757127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Solidworks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繪出所有零件檔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2A8AA3E-691A-4CBF-ABCB-C7DB45CE40F1}"/>
              </a:ext>
            </a:extLst>
          </p:cNvPr>
          <p:cNvSpPr/>
          <p:nvPr/>
        </p:nvSpPr>
        <p:spPr>
          <a:xfrm>
            <a:off x="2742613" y="2963221"/>
            <a:ext cx="1770142" cy="757127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Solidworks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將零件組立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D87D66D-7ED0-4D98-B49B-5981A5B28B67}"/>
              </a:ext>
            </a:extLst>
          </p:cNvPr>
          <p:cNvSpPr/>
          <p:nvPr/>
        </p:nvSpPr>
        <p:spPr>
          <a:xfrm>
            <a:off x="2558618" y="3980768"/>
            <a:ext cx="2151555" cy="121485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Solidworks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將零件檔以</a:t>
            </a:r>
            <a:r>
              <a:rPr lang="en-US" altLang="zh-TW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stp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igs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檔繪出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7308234-DF66-479B-96F4-9B41FFFF7AB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627684" y="2695142"/>
            <a:ext cx="0" cy="26807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0F2722D-38F2-473A-B440-30A92C758FE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627684" y="3720348"/>
            <a:ext cx="6712" cy="26042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BA7C231-5D44-45DE-9A10-12211F01569D}"/>
              </a:ext>
            </a:extLst>
          </p:cNvPr>
          <p:cNvCxnSpPr>
            <a:stCxn id="7" idx="2"/>
          </p:cNvCxnSpPr>
          <p:nvPr/>
        </p:nvCxnSpPr>
        <p:spPr>
          <a:xfrm>
            <a:off x="7553140" y="4482455"/>
            <a:ext cx="5340" cy="581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3980399-D8B4-467E-840B-B242EA799A37}"/>
              </a:ext>
            </a:extLst>
          </p:cNvPr>
          <p:cNvSpPr/>
          <p:nvPr/>
        </p:nvSpPr>
        <p:spPr>
          <a:xfrm>
            <a:off x="7182496" y="5077006"/>
            <a:ext cx="741285" cy="58105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Igs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948032F-B8D5-482D-B1E4-0ABA1BF2AF4C}"/>
              </a:ext>
            </a:extLst>
          </p:cNvPr>
          <p:cNvSpPr/>
          <p:nvPr/>
        </p:nvSpPr>
        <p:spPr>
          <a:xfrm>
            <a:off x="2653971" y="5461587"/>
            <a:ext cx="1960847" cy="39294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Ansys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中開啟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5224441-5D7C-4FAA-B3E0-BF94657E4439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634395" y="5195626"/>
            <a:ext cx="1" cy="2659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8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Ansys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-Geometry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7DA3E8-C8BE-4088-8445-155DA5D34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8" b="5566"/>
          <a:stretch/>
        </p:blipFill>
        <p:spPr>
          <a:xfrm>
            <a:off x="4471943" y="2083303"/>
            <a:ext cx="6786991" cy="39593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3AD445-1A5D-48B4-B48A-1028562A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43" y="2083303"/>
            <a:ext cx="1694078" cy="1338077"/>
          </a:xfrm>
          <a:prstGeom prst="rect">
            <a:avLst/>
          </a:prstGeom>
        </p:spPr>
      </p:pic>
      <p:sp>
        <p:nvSpPr>
          <p:cNvPr id="8" name="圓角矩形 5">
            <a:extLst>
              <a:ext uri="{FF2B5EF4-FFF2-40B4-BE49-F238E27FC236}">
                <a16:creationId xmlns:a16="http://schemas.microsoft.com/office/drawing/2014/main" id="{C34FE60A-DD86-4262-A7CC-C6C948D24148}"/>
              </a:ext>
            </a:extLst>
          </p:cNvPr>
          <p:cNvSpPr/>
          <p:nvPr/>
        </p:nvSpPr>
        <p:spPr>
          <a:xfrm>
            <a:off x="4831115" y="2752341"/>
            <a:ext cx="830545" cy="13135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8AAA096-DEBB-4054-918B-3BFB7C029EA4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3383281" y="2474209"/>
            <a:ext cx="1447834" cy="3438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5">
            <a:extLst>
              <a:ext uri="{FF2B5EF4-FFF2-40B4-BE49-F238E27FC236}">
                <a16:creationId xmlns:a16="http://schemas.microsoft.com/office/drawing/2014/main" id="{F09B0B11-3FF9-41C9-AF54-5906DDAE5181}"/>
              </a:ext>
            </a:extLst>
          </p:cNvPr>
          <p:cNvSpPr/>
          <p:nvPr/>
        </p:nvSpPr>
        <p:spPr>
          <a:xfrm>
            <a:off x="1501140" y="2275328"/>
            <a:ext cx="1882141" cy="39776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匯入風管組立檔</a:t>
            </a:r>
          </a:p>
        </p:txBody>
      </p:sp>
      <p:sp>
        <p:nvSpPr>
          <p:cNvPr id="17" name="圓角矩形 5">
            <a:extLst>
              <a:ext uri="{FF2B5EF4-FFF2-40B4-BE49-F238E27FC236}">
                <a16:creationId xmlns:a16="http://schemas.microsoft.com/office/drawing/2014/main" id="{95FFB93F-EE9D-46DA-A525-E7CD1EF8AF28}"/>
              </a:ext>
            </a:extLst>
          </p:cNvPr>
          <p:cNvSpPr/>
          <p:nvPr/>
        </p:nvSpPr>
        <p:spPr>
          <a:xfrm>
            <a:off x="4831114" y="2902574"/>
            <a:ext cx="881505" cy="13135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2D10BC-DF58-49FB-8FB8-490D1D597C0B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3787140" y="2968251"/>
            <a:ext cx="1043974" cy="4528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5">
            <a:extLst>
              <a:ext uri="{FF2B5EF4-FFF2-40B4-BE49-F238E27FC236}">
                <a16:creationId xmlns:a16="http://schemas.microsoft.com/office/drawing/2014/main" id="{FE2D9A59-B8EA-484F-89D4-E966C9B27328}"/>
              </a:ext>
            </a:extLst>
          </p:cNvPr>
          <p:cNvSpPr/>
          <p:nvPr/>
        </p:nvSpPr>
        <p:spPr>
          <a:xfrm>
            <a:off x="1387051" y="3094826"/>
            <a:ext cx="2400089" cy="6525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將所有零件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為一個零件</a:t>
            </a:r>
          </a:p>
        </p:txBody>
      </p:sp>
      <p:sp>
        <p:nvSpPr>
          <p:cNvPr id="26" name="圓角矩形 5">
            <a:extLst>
              <a:ext uri="{FF2B5EF4-FFF2-40B4-BE49-F238E27FC236}">
                <a16:creationId xmlns:a16="http://schemas.microsoft.com/office/drawing/2014/main" id="{C6BBD49B-05BB-49D2-A0DA-44B13CCFC138}"/>
              </a:ext>
            </a:extLst>
          </p:cNvPr>
          <p:cNvSpPr/>
          <p:nvPr/>
        </p:nvSpPr>
        <p:spPr>
          <a:xfrm>
            <a:off x="4831114" y="3052807"/>
            <a:ext cx="926749" cy="15611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065249A-3DC4-4CDE-B3AB-F833604F0DAD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>
            <a:off x="3581402" y="3130866"/>
            <a:ext cx="1249712" cy="1254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5">
            <a:extLst>
              <a:ext uri="{FF2B5EF4-FFF2-40B4-BE49-F238E27FC236}">
                <a16:creationId xmlns:a16="http://schemas.microsoft.com/office/drawing/2014/main" id="{039037C8-786C-47BE-B6AF-7EBE3F7A71A9}"/>
              </a:ext>
            </a:extLst>
          </p:cNvPr>
          <p:cNvSpPr/>
          <p:nvPr/>
        </p:nvSpPr>
        <p:spPr>
          <a:xfrm>
            <a:off x="1387051" y="4205157"/>
            <a:ext cx="2194351" cy="35946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Enclosure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35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A1943E0-7C59-4CA7-9B38-3FF3936B8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4" r="22961" b="31460"/>
          <a:stretch/>
        </p:blipFill>
        <p:spPr>
          <a:xfrm>
            <a:off x="4057154" y="2408774"/>
            <a:ext cx="7098526" cy="28329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Ansys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-Mesh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8" name="圓角矩形 5">
            <a:extLst>
              <a:ext uri="{FF2B5EF4-FFF2-40B4-BE49-F238E27FC236}">
                <a16:creationId xmlns:a16="http://schemas.microsoft.com/office/drawing/2014/main" id="{C34FE60A-DD86-4262-A7CC-C6C948D24148}"/>
              </a:ext>
            </a:extLst>
          </p:cNvPr>
          <p:cNvSpPr/>
          <p:nvPr/>
        </p:nvSpPr>
        <p:spPr>
          <a:xfrm>
            <a:off x="4171455" y="3062355"/>
            <a:ext cx="868645" cy="26595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8AAA096-DEBB-4054-918B-3BFB7C029EA4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2700761" y="3081054"/>
            <a:ext cx="1470694" cy="1142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5">
            <a:extLst>
              <a:ext uri="{FF2B5EF4-FFF2-40B4-BE49-F238E27FC236}">
                <a16:creationId xmlns:a16="http://schemas.microsoft.com/office/drawing/2014/main" id="{F09B0B11-3FF9-41C9-AF54-5906DDAE5181}"/>
              </a:ext>
            </a:extLst>
          </p:cNvPr>
          <p:cNvSpPr/>
          <p:nvPr/>
        </p:nvSpPr>
        <p:spPr>
          <a:xfrm>
            <a:off x="818620" y="2882173"/>
            <a:ext cx="1882141" cy="39776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設定出口和入口</a:t>
            </a:r>
          </a:p>
        </p:txBody>
      </p:sp>
      <p:sp>
        <p:nvSpPr>
          <p:cNvPr id="17" name="圓角矩形 5">
            <a:extLst>
              <a:ext uri="{FF2B5EF4-FFF2-40B4-BE49-F238E27FC236}">
                <a16:creationId xmlns:a16="http://schemas.microsoft.com/office/drawing/2014/main" id="{95FFB93F-EE9D-46DA-A525-E7CD1EF8AF28}"/>
              </a:ext>
            </a:extLst>
          </p:cNvPr>
          <p:cNvSpPr/>
          <p:nvPr/>
        </p:nvSpPr>
        <p:spPr>
          <a:xfrm>
            <a:off x="9398775" y="4339446"/>
            <a:ext cx="777205" cy="369714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2D10BC-DF58-49FB-8FB8-490D1D597C0B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8807948" y="4198026"/>
            <a:ext cx="590827" cy="32627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5">
            <a:extLst>
              <a:ext uri="{FF2B5EF4-FFF2-40B4-BE49-F238E27FC236}">
                <a16:creationId xmlns:a16="http://schemas.microsoft.com/office/drawing/2014/main" id="{FE2D9A59-B8EA-484F-89D4-E966C9B27328}"/>
              </a:ext>
            </a:extLst>
          </p:cNvPr>
          <p:cNvSpPr/>
          <p:nvPr/>
        </p:nvSpPr>
        <p:spPr>
          <a:xfrm>
            <a:off x="7588990" y="4013169"/>
            <a:ext cx="1218958" cy="36971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入口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inlet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5">
            <a:extLst>
              <a:ext uri="{FF2B5EF4-FFF2-40B4-BE49-F238E27FC236}">
                <a16:creationId xmlns:a16="http://schemas.microsoft.com/office/drawing/2014/main" id="{C6BBD49B-05BB-49D2-A0DA-44B13CCFC138}"/>
              </a:ext>
            </a:extLst>
          </p:cNvPr>
          <p:cNvSpPr/>
          <p:nvPr/>
        </p:nvSpPr>
        <p:spPr>
          <a:xfrm>
            <a:off x="9398775" y="2792389"/>
            <a:ext cx="830546" cy="4875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065249A-3DC4-4CDE-B3AB-F833604F0DAD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>
            <a:off x="8872718" y="3036162"/>
            <a:ext cx="526057" cy="1124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5">
            <a:extLst>
              <a:ext uri="{FF2B5EF4-FFF2-40B4-BE49-F238E27FC236}">
                <a16:creationId xmlns:a16="http://schemas.microsoft.com/office/drawing/2014/main" id="{039037C8-786C-47BE-B6AF-7EBE3F7A71A9}"/>
              </a:ext>
            </a:extLst>
          </p:cNvPr>
          <p:cNvSpPr/>
          <p:nvPr/>
        </p:nvSpPr>
        <p:spPr>
          <a:xfrm>
            <a:off x="7524220" y="2968848"/>
            <a:ext cx="1348498" cy="35946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outlet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52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B933C1D-8490-4C26-82E1-861688AD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37"/>
          <a:stretch/>
        </p:blipFill>
        <p:spPr>
          <a:xfrm>
            <a:off x="3653670" y="2427216"/>
            <a:ext cx="7209720" cy="27688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Ansys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Mesh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0" name="圓角矩形 5">
            <a:extLst>
              <a:ext uri="{FF2B5EF4-FFF2-40B4-BE49-F238E27FC236}">
                <a16:creationId xmlns:a16="http://schemas.microsoft.com/office/drawing/2014/main" id="{A05AEAE0-7E87-4653-AEDD-F862E598DB05}"/>
              </a:ext>
            </a:extLst>
          </p:cNvPr>
          <p:cNvSpPr/>
          <p:nvPr/>
        </p:nvSpPr>
        <p:spPr>
          <a:xfrm>
            <a:off x="3767970" y="3122373"/>
            <a:ext cx="735825" cy="27538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EB246BD-0F50-4ED6-9958-0143BBB4B2DC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 flipV="1">
            <a:off x="2979421" y="3147774"/>
            <a:ext cx="788549" cy="11229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5">
            <a:extLst>
              <a:ext uri="{FF2B5EF4-FFF2-40B4-BE49-F238E27FC236}">
                <a16:creationId xmlns:a16="http://schemas.microsoft.com/office/drawing/2014/main" id="{FFA3F471-12AD-4662-9414-159528FF4314}"/>
              </a:ext>
            </a:extLst>
          </p:cNvPr>
          <p:cNvSpPr/>
          <p:nvPr/>
        </p:nvSpPr>
        <p:spPr>
          <a:xfrm>
            <a:off x="1097280" y="2948893"/>
            <a:ext cx="1882141" cy="39776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設定出口和入口</a:t>
            </a:r>
          </a:p>
        </p:txBody>
      </p:sp>
      <p:sp>
        <p:nvSpPr>
          <p:cNvPr id="23" name="圓角矩形 5">
            <a:extLst>
              <a:ext uri="{FF2B5EF4-FFF2-40B4-BE49-F238E27FC236}">
                <a16:creationId xmlns:a16="http://schemas.microsoft.com/office/drawing/2014/main" id="{1872F265-74AF-4026-8C72-F002FE29218D}"/>
              </a:ext>
            </a:extLst>
          </p:cNvPr>
          <p:cNvSpPr/>
          <p:nvPr/>
        </p:nvSpPr>
        <p:spPr>
          <a:xfrm>
            <a:off x="8952487" y="4442373"/>
            <a:ext cx="831968" cy="369714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94CFB08-4619-4900-9CF6-CC7DBD1D0E0B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 flipV="1">
            <a:off x="8351123" y="4479966"/>
            <a:ext cx="601364" cy="14726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5">
            <a:extLst>
              <a:ext uri="{FF2B5EF4-FFF2-40B4-BE49-F238E27FC236}">
                <a16:creationId xmlns:a16="http://schemas.microsoft.com/office/drawing/2014/main" id="{18187696-2F42-44E2-8F0F-08EED7766F21}"/>
              </a:ext>
            </a:extLst>
          </p:cNvPr>
          <p:cNvSpPr/>
          <p:nvPr/>
        </p:nvSpPr>
        <p:spPr>
          <a:xfrm>
            <a:off x="7132165" y="4295109"/>
            <a:ext cx="1218958" cy="36971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入口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inlet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 5">
            <a:extLst>
              <a:ext uri="{FF2B5EF4-FFF2-40B4-BE49-F238E27FC236}">
                <a16:creationId xmlns:a16="http://schemas.microsoft.com/office/drawing/2014/main" id="{5457CE40-0581-4991-9258-4ACA2BE3EEF2}"/>
              </a:ext>
            </a:extLst>
          </p:cNvPr>
          <p:cNvSpPr/>
          <p:nvPr/>
        </p:nvSpPr>
        <p:spPr>
          <a:xfrm>
            <a:off x="9048630" y="2799775"/>
            <a:ext cx="590827" cy="35946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F4C66CC-D9B3-4FB1-BAF3-115166D1668E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8819632" y="2918278"/>
            <a:ext cx="228998" cy="612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5">
            <a:extLst>
              <a:ext uri="{FF2B5EF4-FFF2-40B4-BE49-F238E27FC236}">
                <a16:creationId xmlns:a16="http://schemas.microsoft.com/office/drawing/2014/main" id="{6FD155AC-E5AE-4E85-8A81-ABA276CF0790}"/>
              </a:ext>
            </a:extLst>
          </p:cNvPr>
          <p:cNvSpPr/>
          <p:nvPr/>
        </p:nvSpPr>
        <p:spPr>
          <a:xfrm>
            <a:off x="7471134" y="2738545"/>
            <a:ext cx="1348498" cy="35946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outlet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1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Ansys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Mesh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019A1B-FC22-46C7-9E7C-86C0DD459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8" y="2034540"/>
            <a:ext cx="4882281" cy="36042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8ACD946-9394-43CC-ACFD-F88AC36646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77" y="2034540"/>
            <a:ext cx="4925552" cy="3604259"/>
          </a:xfrm>
          <a:prstGeom prst="rect">
            <a:avLst/>
          </a:prstGeom>
        </p:spPr>
      </p:pic>
      <p:sp>
        <p:nvSpPr>
          <p:cNvPr id="13" name="圓角矩形 5">
            <a:extLst>
              <a:ext uri="{FF2B5EF4-FFF2-40B4-BE49-F238E27FC236}">
                <a16:creationId xmlns:a16="http://schemas.microsoft.com/office/drawing/2014/main" id="{70757F0C-B767-482B-B872-47094FE4E6FC}"/>
              </a:ext>
            </a:extLst>
          </p:cNvPr>
          <p:cNvSpPr/>
          <p:nvPr/>
        </p:nvSpPr>
        <p:spPr>
          <a:xfrm>
            <a:off x="1470660" y="2457270"/>
            <a:ext cx="1203960" cy="34823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91A8D99-B0BF-42FD-A563-40522C5E921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674620" y="2158575"/>
            <a:ext cx="576963" cy="4728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5">
            <a:extLst>
              <a:ext uri="{FF2B5EF4-FFF2-40B4-BE49-F238E27FC236}">
                <a16:creationId xmlns:a16="http://schemas.microsoft.com/office/drawing/2014/main" id="{1FEED62A-A209-4162-AAFE-A8FF97EDABA0}"/>
              </a:ext>
            </a:extLst>
          </p:cNvPr>
          <p:cNvSpPr/>
          <p:nvPr/>
        </p:nvSpPr>
        <p:spPr>
          <a:xfrm>
            <a:off x="3251583" y="1959694"/>
            <a:ext cx="1640458" cy="3977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設定流體材質</a:t>
            </a:r>
          </a:p>
        </p:txBody>
      </p:sp>
      <p:sp>
        <p:nvSpPr>
          <p:cNvPr id="16" name="圓角矩形 5">
            <a:extLst>
              <a:ext uri="{FF2B5EF4-FFF2-40B4-BE49-F238E27FC236}">
                <a16:creationId xmlns:a16="http://schemas.microsoft.com/office/drawing/2014/main" id="{C5754B3E-17A8-4E1A-9757-BBABD3F7EED2}"/>
              </a:ext>
            </a:extLst>
          </p:cNvPr>
          <p:cNvSpPr/>
          <p:nvPr/>
        </p:nvSpPr>
        <p:spPr>
          <a:xfrm>
            <a:off x="7595016" y="4038005"/>
            <a:ext cx="1472784" cy="198715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0064A0C-FDD9-46B8-B7F5-CC7FB7FC0941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7315378" y="3988454"/>
            <a:ext cx="279638" cy="14890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5">
            <a:extLst>
              <a:ext uri="{FF2B5EF4-FFF2-40B4-BE49-F238E27FC236}">
                <a16:creationId xmlns:a16="http://schemas.microsoft.com/office/drawing/2014/main" id="{C9F5CA04-1EDE-4E30-9E63-D4C48B03F699}"/>
              </a:ext>
            </a:extLst>
          </p:cNvPr>
          <p:cNvSpPr/>
          <p:nvPr/>
        </p:nvSpPr>
        <p:spPr>
          <a:xfrm>
            <a:off x="5128260" y="3839544"/>
            <a:ext cx="2187118" cy="2978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設定入口流速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7290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0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三、分析結果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流線圖片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F0ADB2-4959-4E9D-9DB7-E62D9168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2139"/>
            <a:ext cx="4389120" cy="43092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0EEB09-D6A3-4DD9-BA08-8C3788B186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41" y="2430779"/>
            <a:ext cx="3816921" cy="26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6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三、分析結果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平面圖片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CA20EA-EBB7-4094-9D18-8E947B24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1988819"/>
            <a:ext cx="4046220" cy="40363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7FE50E-13AB-4DFF-938C-26C42F2B4A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59" y="2349644"/>
            <a:ext cx="4798093" cy="3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46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239</Words>
  <Application>Microsoft Office PowerPoint</Application>
  <PresentationFormat>寬螢幕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Calibri</vt:lpstr>
      <vt:lpstr>Calibri Light</vt:lpstr>
      <vt:lpstr>回顧</vt:lpstr>
      <vt:lpstr>流體力學補修課程 風管設計</vt:lpstr>
      <vt:lpstr>PowerPoint 簡報</vt:lpstr>
      <vt:lpstr>一、零件建立</vt:lpstr>
      <vt:lpstr>二、Ansys分析設定-Geometry </vt:lpstr>
      <vt:lpstr>二、Ansys分析設定-Mesh </vt:lpstr>
      <vt:lpstr>二、Ansys分析設定- Mesh  </vt:lpstr>
      <vt:lpstr>二、Ansys分析設定- Mesh</vt:lpstr>
      <vt:lpstr>三、分析結果1-流線圖片(速度)</vt:lpstr>
      <vt:lpstr>三、分析結果1-平面圖片(壓力)</vt:lpstr>
      <vt:lpstr>三、分析結果1-霧化圖片 (速度、壓力)</vt:lpstr>
      <vt:lpstr>四、心得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24</cp:revision>
  <dcterms:created xsi:type="dcterms:W3CDTF">2020-07-23T05:59:13Z</dcterms:created>
  <dcterms:modified xsi:type="dcterms:W3CDTF">2020-07-30T05:10:18Z</dcterms:modified>
</cp:coreProperties>
</file>