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4AE"/>
    <a:srgbClr val="D65B59"/>
    <a:srgbClr val="EB6D71"/>
    <a:srgbClr val="404040"/>
    <a:srgbClr val="3A3A3A"/>
    <a:srgbClr val="0D0D0D"/>
    <a:srgbClr val="479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9A03-70BE-4F11-910C-FF054A38BA76}" type="datetimeFigureOut">
              <a:rPr lang="zh-CN" altLang="en-US" smtClean="0"/>
              <a:t>2025-06-18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A7F6-F342-42D6-A3D6-8C19D87B0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8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9A03-70BE-4F11-910C-FF054A38BA76}" type="datetimeFigureOut">
              <a:rPr lang="zh-CN" altLang="en-US" smtClean="0"/>
              <a:t>2025-06-18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A7F6-F342-42D6-A3D6-8C19D87B0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9A03-70BE-4F11-910C-FF054A38BA76}" type="datetimeFigureOut">
              <a:rPr lang="zh-CN" altLang="en-US" smtClean="0"/>
              <a:t>2025-06-18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A7F6-F342-42D6-A3D6-8C19D87B0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9A03-70BE-4F11-910C-FF054A38BA76}" type="datetimeFigureOut">
              <a:rPr lang="zh-CN" altLang="en-US" smtClean="0"/>
              <a:t>2025-06-18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A7F6-F342-42D6-A3D6-8C19D87B0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35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9A03-70BE-4F11-910C-FF054A38BA76}" type="datetimeFigureOut">
              <a:rPr lang="zh-CN" altLang="en-US" smtClean="0"/>
              <a:t>2025-06-18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A7F6-F342-42D6-A3D6-8C19D87B0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87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9A03-70BE-4F11-910C-FF054A38BA76}" type="datetimeFigureOut">
              <a:rPr lang="zh-CN" altLang="en-US" smtClean="0"/>
              <a:t>2025-06-18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A7F6-F342-42D6-A3D6-8C19D87B0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9A03-70BE-4F11-910C-FF054A38BA76}" type="datetimeFigureOut">
              <a:rPr lang="zh-CN" altLang="en-US" smtClean="0"/>
              <a:t>2025-06-18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A7F6-F342-42D6-A3D6-8C19D87B0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18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9A03-70BE-4F11-910C-FF054A38BA76}" type="datetimeFigureOut">
              <a:rPr lang="zh-CN" altLang="en-US" smtClean="0"/>
              <a:t>2025-06-18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A7F6-F342-42D6-A3D6-8C19D87B0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36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9A03-70BE-4F11-910C-FF054A38BA76}" type="datetimeFigureOut">
              <a:rPr lang="zh-CN" altLang="en-US" smtClean="0"/>
              <a:t>2025-06-18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A7F6-F342-42D6-A3D6-8C19D87B0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9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9A03-70BE-4F11-910C-FF054A38BA76}" type="datetimeFigureOut">
              <a:rPr lang="zh-CN" altLang="en-US" smtClean="0"/>
              <a:t>2025-06-18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A7F6-F342-42D6-A3D6-8C19D87B0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0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9A03-70BE-4F11-910C-FF054A38BA76}" type="datetimeFigureOut">
              <a:rPr lang="zh-CN" altLang="en-US" smtClean="0"/>
              <a:t>2025-06-18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A7F6-F342-42D6-A3D6-8C19D87B0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55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D29A03-70BE-4F11-910C-FF054A38BA76}" type="datetimeFigureOut">
              <a:rPr lang="zh-CN" altLang="en-US" smtClean="0"/>
              <a:t>2025-06-18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1A7F6-F342-42D6-A3D6-8C19D87B0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1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68072B0B-0547-0B06-9FB4-134EDA05B45A}"/>
              </a:ext>
            </a:extLst>
          </p:cNvPr>
          <p:cNvGrpSpPr/>
          <p:nvPr/>
        </p:nvGrpSpPr>
        <p:grpSpPr>
          <a:xfrm>
            <a:off x="0" y="2330824"/>
            <a:ext cx="6600373" cy="7575176"/>
            <a:chOff x="0" y="2330824"/>
            <a:chExt cx="6600373" cy="7575176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8542EDE-CA82-832B-9C96-95F55A7EBCCF}"/>
                </a:ext>
              </a:extLst>
            </p:cNvPr>
            <p:cNvSpPr/>
            <p:nvPr/>
          </p:nvSpPr>
          <p:spPr>
            <a:xfrm rot="5400000">
              <a:off x="-1254125" y="3584949"/>
              <a:ext cx="5435600" cy="2927350"/>
            </a:xfrm>
            <a:prstGeom prst="triangle">
              <a:avLst>
                <a:gd name="adj" fmla="val 49766"/>
              </a:avLst>
            </a:prstGeom>
            <a:solidFill>
              <a:srgbClr val="479C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星形: 五角 8">
              <a:extLst>
                <a:ext uri="{FF2B5EF4-FFF2-40B4-BE49-F238E27FC236}">
                  <a16:creationId xmlns:a16="http://schemas.microsoft.com/office/drawing/2014/main" id="{F8630B51-5C54-C11B-4789-3B550E42A6EF}"/>
                </a:ext>
              </a:extLst>
            </p:cNvPr>
            <p:cNvSpPr/>
            <p:nvPr/>
          </p:nvSpPr>
          <p:spPr>
            <a:xfrm rot="19635994">
              <a:off x="162114" y="2999765"/>
              <a:ext cx="447535" cy="45132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星形: 五角 9">
              <a:extLst>
                <a:ext uri="{FF2B5EF4-FFF2-40B4-BE49-F238E27FC236}">
                  <a16:creationId xmlns:a16="http://schemas.microsoft.com/office/drawing/2014/main" id="{5BAC6D00-927A-20D7-E4C8-5C7317211421}"/>
                </a:ext>
              </a:extLst>
            </p:cNvPr>
            <p:cNvSpPr/>
            <p:nvPr/>
          </p:nvSpPr>
          <p:spPr>
            <a:xfrm rot="19635994">
              <a:off x="162114" y="3792581"/>
              <a:ext cx="447535" cy="45132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星形: 五角 10">
              <a:extLst>
                <a:ext uri="{FF2B5EF4-FFF2-40B4-BE49-F238E27FC236}">
                  <a16:creationId xmlns:a16="http://schemas.microsoft.com/office/drawing/2014/main" id="{846EEEBA-850D-B46A-19D9-4D77C06BCF1B}"/>
                </a:ext>
              </a:extLst>
            </p:cNvPr>
            <p:cNvSpPr/>
            <p:nvPr/>
          </p:nvSpPr>
          <p:spPr>
            <a:xfrm rot="19635994">
              <a:off x="162114" y="4655435"/>
              <a:ext cx="447535" cy="45132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星形: 五角 11">
              <a:extLst>
                <a:ext uri="{FF2B5EF4-FFF2-40B4-BE49-F238E27FC236}">
                  <a16:creationId xmlns:a16="http://schemas.microsoft.com/office/drawing/2014/main" id="{8BEE862A-4814-CF0C-1FF9-18A54CD5CF54}"/>
                </a:ext>
              </a:extLst>
            </p:cNvPr>
            <p:cNvSpPr/>
            <p:nvPr/>
          </p:nvSpPr>
          <p:spPr>
            <a:xfrm rot="19635994">
              <a:off x="162114" y="5581789"/>
              <a:ext cx="447535" cy="451326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星形: 五角 12">
              <a:extLst>
                <a:ext uri="{FF2B5EF4-FFF2-40B4-BE49-F238E27FC236}">
                  <a16:creationId xmlns:a16="http://schemas.microsoft.com/office/drawing/2014/main" id="{B1C51089-BEC7-E366-B7A1-9FA3A94FAE96}"/>
                </a:ext>
              </a:extLst>
            </p:cNvPr>
            <p:cNvSpPr/>
            <p:nvPr/>
          </p:nvSpPr>
          <p:spPr>
            <a:xfrm rot="19635994">
              <a:off x="162114" y="5511258"/>
              <a:ext cx="447535" cy="45132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星形: 五角 13">
              <a:extLst>
                <a:ext uri="{FF2B5EF4-FFF2-40B4-BE49-F238E27FC236}">
                  <a16:creationId xmlns:a16="http://schemas.microsoft.com/office/drawing/2014/main" id="{63006577-DA92-E2BE-A1D9-6254B40961E9}"/>
                </a:ext>
              </a:extLst>
            </p:cNvPr>
            <p:cNvSpPr/>
            <p:nvPr/>
          </p:nvSpPr>
          <p:spPr>
            <a:xfrm rot="19635994">
              <a:off x="162114" y="6392955"/>
              <a:ext cx="447535" cy="45132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星形: 五角 14">
              <a:extLst>
                <a:ext uri="{FF2B5EF4-FFF2-40B4-BE49-F238E27FC236}">
                  <a16:creationId xmlns:a16="http://schemas.microsoft.com/office/drawing/2014/main" id="{61042717-61E2-5525-9AA1-C8FD839DD7DB}"/>
                </a:ext>
              </a:extLst>
            </p:cNvPr>
            <p:cNvSpPr/>
            <p:nvPr/>
          </p:nvSpPr>
          <p:spPr>
            <a:xfrm rot="19635994">
              <a:off x="714564" y="5083347"/>
              <a:ext cx="447535" cy="45132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星形: 五角 15">
              <a:extLst>
                <a:ext uri="{FF2B5EF4-FFF2-40B4-BE49-F238E27FC236}">
                  <a16:creationId xmlns:a16="http://schemas.microsoft.com/office/drawing/2014/main" id="{E322F3A4-DF53-EDF4-9452-CF469DC55D9F}"/>
                </a:ext>
              </a:extLst>
            </p:cNvPr>
            <p:cNvSpPr/>
            <p:nvPr/>
          </p:nvSpPr>
          <p:spPr>
            <a:xfrm rot="19635994">
              <a:off x="1149539" y="4649836"/>
              <a:ext cx="447535" cy="45132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星形: 五角 16">
              <a:extLst>
                <a:ext uri="{FF2B5EF4-FFF2-40B4-BE49-F238E27FC236}">
                  <a16:creationId xmlns:a16="http://schemas.microsoft.com/office/drawing/2014/main" id="{F1203087-E22C-7A66-2677-1F0A45275C29}"/>
                </a:ext>
              </a:extLst>
            </p:cNvPr>
            <p:cNvSpPr/>
            <p:nvPr/>
          </p:nvSpPr>
          <p:spPr>
            <a:xfrm rot="19635994">
              <a:off x="2127438" y="4692412"/>
              <a:ext cx="447535" cy="45132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星形: 五角 17">
              <a:extLst>
                <a:ext uri="{FF2B5EF4-FFF2-40B4-BE49-F238E27FC236}">
                  <a16:creationId xmlns:a16="http://schemas.microsoft.com/office/drawing/2014/main" id="{04870BC0-6B00-EA91-F069-77F791755392}"/>
                </a:ext>
              </a:extLst>
            </p:cNvPr>
            <p:cNvSpPr/>
            <p:nvPr/>
          </p:nvSpPr>
          <p:spPr>
            <a:xfrm rot="19635994">
              <a:off x="1239907" y="5524693"/>
              <a:ext cx="447535" cy="45132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星形: 五角 18">
              <a:extLst>
                <a:ext uri="{FF2B5EF4-FFF2-40B4-BE49-F238E27FC236}">
                  <a16:creationId xmlns:a16="http://schemas.microsoft.com/office/drawing/2014/main" id="{3F2A04CA-E418-C153-5431-3C5578B60ECE}"/>
                </a:ext>
              </a:extLst>
            </p:cNvPr>
            <p:cNvSpPr/>
            <p:nvPr/>
          </p:nvSpPr>
          <p:spPr>
            <a:xfrm rot="19635994">
              <a:off x="748596" y="5963144"/>
              <a:ext cx="447535" cy="45132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星形: 五角 19">
              <a:extLst>
                <a:ext uri="{FF2B5EF4-FFF2-40B4-BE49-F238E27FC236}">
                  <a16:creationId xmlns:a16="http://schemas.microsoft.com/office/drawing/2014/main" id="{D2B67D8A-E2C9-9A55-650C-DEC990F9104C}"/>
                </a:ext>
              </a:extLst>
            </p:cNvPr>
            <p:cNvSpPr/>
            <p:nvPr/>
          </p:nvSpPr>
          <p:spPr>
            <a:xfrm rot="19769538">
              <a:off x="2744213" y="3826368"/>
              <a:ext cx="447535" cy="45132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星形: 五角 20">
              <a:extLst>
                <a:ext uri="{FF2B5EF4-FFF2-40B4-BE49-F238E27FC236}">
                  <a16:creationId xmlns:a16="http://schemas.microsoft.com/office/drawing/2014/main" id="{428B750F-8B10-93D9-0C8A-2A1CC8089D34}"/>
                </a:ext>
              </a:extLst>
            </p:cNvPr>
            <p:cNvSpPr/>
            <p:nvPr/>
          </p:nvSpPr>
          <p:spPr>
            <a:xfrm rot="19878817">
              <a:off x="3093358" y="3388217"/>
              <a:ext cx="447535" cy="45132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星形: 五角 21">
              <a:extLst>
                <a:ext uri="{FF2B5EF4-FFF2-40B4-BE49-F238E27FC236}">
                  <a16:creationId xmlns:a16="http://schemas.microsoft.com/office/drawing/2014/main" id="{88A663B7-CF84-B322-917E-83A31A156673}"/>
                </a:ext>
              </a:extLst>
            </p:cNvPr>
            <p:cNvSpPr/>
            <p:nvPr/>
          </p:nvSpPr>
          <p:spPr>
            <a:xfrm rot="19971282">
              <a:off x="4318375" y="4346935"/>
              <a:ext cx="447535" cy="45132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星形: 五角 22">
              <a:extLst>
                <a:ext uri="{FF2B5EF4-FFF2-40B4-BE49-F238E27FC236}">
                  <a16:creationId xmlns:a16="http://schemas.microsoft.com/office/drawing/2014/main" id="{7BA8B853-F382-5585-1897-C42C7814EB1C}"/>
                </a:ext>
              </a:extLst>
            </p:cNvPr>
            <p:cNvSpPr/>
            <p:nvPr/>
          </p:nvSpPr>
          <p:spPr>
            <a:xfrm rot="21374087">
              <a:off x="3706884" y="4339011"/>
              <a:ext cx="447535" cy="45132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星形: 五角 23">
              <a:extLst>
                <a:ext uri="{FF2B5EF4-FFF2-40B4-BE49-F238E27FC236}">
                  <a16:creationId xmlns:a16="http://schemas.microsoft.com/office/drawing/2014/main" id="{F56FD419-7775-B234-007B-90CB61DB5B3B}"/>
                </a:ext>
              </a:extLst>
            </p:cNvPr>
            <p:cNvSpPr/>
            <p:nvPr/>
          </p:nvSpPr>
          <p:spPr>
            <a:xfrm rot="763274">
              <a:off x="4182518" y="5652744"/>
              <a:ext cx="447535" cy="45132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A768E28-84A2-B19A-4B24-5DFDCE80F5F8}"/>
                </a:ext>
              </a:extLst>
            </p:cNvPr>
            <p:cNvSpPr/>
            <p:nvPr/>
          </p:nvSpPr>
          <p:spPr>
            <a:xfrm>
              <a:off x="3562349" y="7207250"/>
              <a:ext cx="504000" cy="2698750"/>
            </a:xfrm>
            <a:prstGeom prst="rect">
              <a:avLst/>
            </a:prstGeom>
            <a:solidFill>
              <a:srgbClr val="EB6D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36B81AD-ACE6-8A5D-1F7C-E8C449D88886}"/>
                </a:ext>
              </a:extLst>
            </p:cNvPr>
            <p:cNvSpPr/>
            <p:nvPr/>
          </p:nvSpPr>
          <p:spPr>
            <a:xfrm>
              <a:off x="4829361" y="7207250"/>
              <a:ext cx="504000" cy="2698750"/>
            </a:xfrm>
            <a:prstGeom prst="rect">
              <a:avLst/>
            </a:prstGeom>
            <a:solidFill>
              <a:srgbClr val="EB6D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A5356AC-7D15-3A7E-3828-0B9BB49AA71C}"/>
                </a:ext>
              </a:extLst>
            </p:cNvPr>
            <p:cNvSpPr/>
            <p:nvPr/>
          </p:nvSpPr>
          <p:spPr>
            <a:xfrm>
              <a:off x="5462867" y="7207250"/>
              <a:ext cx="504000" cy="2698750"/>
            </a:xfrm>
            <a:prstGeom prst="rect">
              <a:avLst/>
            </a:prstGeom>
            <a:solidFill>
              <a:srgbClr val="EB6D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92AD6B7-4E79-AC24-1EE3-42D53C535490}"/>
                </a:ext>
              </a:extLst>
            </p:cNvPr>
            <p:cNvSpPr/>
            <p:nvPr/>
          </p:nvSpPr>
          <p:spPr>
            <a:xfrm>
              <a:off x="6096373" y="7207250"/>
              <a:ext cx="504000" cy="2698750"/>
            </a:xfrm>
            <a:prstGeom prst="rect">
              <a:avLst/>
            </a:prstGeom>
            <a:solidFill>
              <a:srgbClr val="EB6D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0FA5A0F-65A1-6E5D-EA46-9886AD2BC30F}"/>
                </a:ext>
              </a:extLst>
            </p:cNvPr>
            <p:cNvSpPr/>
            <p:nvPr/>
          </p:nvSpPr>
          <p:spPr>
            <a:xfrm>
              <a:off x="4195855" y="6499632"/>
              <a:ext cx="504000" cy="3406368"/>
            </a:xfrm>
            <a:prstGeom prst="rect">
              <a:avLst/>
            </a:prstGeom>
            <a:solidFill>
              <a:srgbClr val="EB6D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893EB8A-143C-D2C7-82BB-B0BAACDE44FF}"/>
              </a:ext>
            </a:extLst>
          </p:cNvPr>
          <p:cNvSpPr txBox="1"/>
          <p:nvPr/>
        </p:nvSpPr>
        <p:spPr>
          <a:xfrm>
            <a:off x="5269846" y="1472453"/>
            <a:ext cx="13676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chemeClr val="bg1">
                    <a:lumMod val="95000"/>
                  </a:schemeClr>
                </a:solidFill>
                <a:latin typeface="方正书宋_GBK" panose="02000000000000000000" pitchFamily="50" charset="-122"/>
                <a:ea typeface="方正书宋_GBK" panose="02000000000000000000" pitchFamily="50" charset="-122"/>
              </a:rPr>
              <a:t>王沪宁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20D8034-CEC7-A486-0522-6868114D26D9}"/>
              </a:ext>
            </a:extLst>
          </p:cNvPr>
          <p:cNvSpPr txBox="1"/>
          <p:nvPr/>
        </p:nvSpPr>
        <p:spPr>
          <a:xfrm>
            <a:off x="163881" y="1523356"/>
            <a:ext cx="30294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b="1" dirty="0">
                <a:solidFill>
                  <a:srgbClr val="D65B59"/>
                </a:solidFill>
                <a:latin typeface="Impact" panose="020B0806030902050204" pitchFamily="34" charset="0"/>
                <a:ea typeface="方正黑体_GBK" panose="02000000000000000000" pitchFamily="50" charset="-122"/>
              </a:rPr>
              <a:t>MEIGUO    FANDUI     MEIGUO</a:t>
            </a:r>
            <a:endParaRPr lang="zh-CN" altLang="en-US" sz="2100" b="1" dirty="0">
              <a:solidFill>
                <a:srgbClr val="D65B59"/>
              </a:solidFill>
              <a:latin typeface="Impact" panose="020B0806030902050204" pitchFamily="34" charset="0"/>
              <a:ea typeface="方正黑体_GBK" panose="02000000000000000000" pitchFamily="50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F216296-9143-D919-62F2-C42EB4774273}"/>
              </a:ext>
            </a:extLst>
          </p:cNvPr>
          <p:cNvSpPr/>
          <p:nvPr/>
        </p:nvSpPr>
        <p:spPr>
          <a:xfrm>
            <a:off x="9113" y="233206"/>
            <a:ext cx="6840000" cy="144000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500" b="1" cap="none" spc="-150" dirty="0">
                <a:ln w="38100">
                  <a:noFill/>
                  <a:prstDash val="solid"/>
                </a:ln>
                <a:solidFill>
                  <a:srgbClr val="AFB4AE"/>
                </a:solidFill>
                <a:latin typeface="方正黑体_GBK" panose="02000000000000000000" pitchFamily="50" charset="-122"/>
                <a:ea typeface="方正黑体_GBK" panose="02000000000000000000" pitchFamily="50" charset="-122"/>
              </a:rPr>
              <a:t>美国反对美国</a:t>
            </a:r>
            <a:endParaRPr lang="zh-CN" altLang="en-US" sz="8500" b="1" cap="none" spc="-150" dirty="0">
              <a:ln w="38100">
                <a:noFill/>
                <a:prstDash val="solid"/>
              </a:ln>
              <a:solidFill>
                <a:srgbClr val="AFB4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8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9</Words>
  <Application>Microsoft Office PowerPoint</Application>
  <PresentationFormat>A4 纸张(210x297 毫米)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方正黑体_GBK</vt:lpstr>
      <vt:lpstr>方正书宋_GBK</vt:lpstr>
      <vt:lpstr>Aptos</vt:lpstr>
      <vt:lpstr>Aptos Display</vt:lpstr>
      <vt:lpstr>Arial</vt:lpstr>
      <vt:lpstr>Impact</vt:lpstr>
      <vt:lpstr>Office 主题​​</vt:lpstr>
      <vt:lpstr>PowerPoint 演示文稿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Ying</dc:creator>
  <cp:lastModifiedBy>Ying</cp:lastModifiedBy>
  <cp:revision>7</cp:revision>
  <cp:lastPrinted>2025-06-17T16:44:37Z</cp:lastPrinted>
  <dcterms:created xsi:type="dcterms:W3CDTF">2025-06-17T16:05:54Z</dcterms:created>
  <dcterms:modified xsi:type="dcterms:W3CDTF">2025-06-17T23:13:33Z</dcterms:modified>
</cp:coreProperties>
</file>