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1DD4C-290B-474A-B969-F48F601D7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978466-1C0C-47FF-B613-67669E6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D9A66-4516-4F42-8BD5-DEB80FF8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5B2FDC-9B89-4057-813D-76FF6626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C49BD-2473-4EF5-996F-13EB94D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96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13CEB-ECF4-4568-B6F2-1F061780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D797A-CDA8-4BD8-84E2-DC681829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C94D7-BC34-4FA2-BF67-33B5E44A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432E4-F9D6-4413-AF97-3DF483E0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FF229-D3C2-4CB0-BAF6-80240AEA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2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36753C-C768-4C33-87F5-17743C6E4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C38CF-F06D-448B-8DD6-E3C34423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5E0F5-5491-4F3B-AA48-8090DA3E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2DDEF-2A9F-403B-AFE5-7A6E83C1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EC695C-0E74-4079-BA05-E779AFE0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33ECA-3CB1-4911-841E-9560108A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EDFFE-D3BB-431D-8686-7D5EE8C7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C3FEF0-B7D3-49EB-8D1B-38F5FEAA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943B9D-8A83-48AD-888D-02B3A4B2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FCB54-6571-4998-8FB0-91BCF048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26A85-47CF-440B-9674-38A6FEE3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B4F074-3E05-4F7A-89BA-9ED7C329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709A3C-3FF3-4156-BEAD-ECD6D087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5A1451-DC38-435F-B810-43B6D6A1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FAD9F-853E-4F4F-866C-5C9E77D8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19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5B3F9-59A9-4E1C-9B69-FE3FC3C6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6A375-D738-4546-BA61-9BF92233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80A059-6578-4FDC-82AE-64C3B9844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1B4B78-D592-4CB1-9D6B-2DD8D654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23B741-0E22-4CE0-BD13-88141026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3594EA-712D-4340-9F74-79E891AA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5343-77C8-4079-8DA1-1C67D4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44C97-C1AB-44DE-8B0A-2EBDFDB8F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8C24FE-80D0-4D02-996E-3B2B6591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E3DAFB-8CAB-4DF3-88C8-E5331595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310A2D-A7B7-481C-93C9-D2C829965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33DF31-7F8A-497C-955E-A5D04824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9EBF89-A963-4310-944D-471DF9E4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7447BE-C4FF-416E-8285-658A064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7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887E0-D854-4074-805B-9CE24BE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061DC5-D7CA-4BEC-B078-4D9DBB2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E94468-DB4A-417E-883D-E1F92E44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4A4BF3-7199-4416-8111-86A6BBF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4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C2E76F-5C43-4273-87A2-F187268E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6269CF-2174-485F-A67D-1439465E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361BFC-0D39-4F59-97E6-EA6DAEDE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467CC-C240-4C5C-A44E-3676E964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85EF7-F7C2-4F6A-8BE5-E04AF7FC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4BFFF1-775F-4CA3-823E-FA5E4A06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99F19-092E-4485-A6FA-8B3AB681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0A912A-44FE-492B-B03E-3207A790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DB5703-8582-40FE-AF2D-2BD15DF0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7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68730-9A1B-4BAA-9805-A2537A7C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D27C1A-7A35-4421-88FB-604149E49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E1D959-8A8F-4F10-A181-C3619A40E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9B1B23-7C0F-437D-B808-B0AEBB7A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2F6F8-6D58-4C86-AC55-56E04F17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E220D6-F9C7-46A3-A9A1-9F1AE364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7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FE229A-AEC8-4C63-BE8A-1F4F5201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ADDCE-5633-4EB2-A05E-A4B5724B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F6440-DCC1-416F-85C6-4AABB1B9C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2956-FBB2-4BAB-A80A-D47BF6111A3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45D39-9FA7-4B1A-B50E-88F208B33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7FDE18-9264-4259-BC6B-6197BD25E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B53E-852F-4A61-97A3-9CB990707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0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5589737-B195-4C1E-A917-DF4EAABD9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7"/>
          <a:stretch/>
        </p:blipFill>
        <p:spPr>
          <a:xfrm>
            <a:off x="354418" y="591670"/>
            <a:ext cx="11483163" cy="62663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46A92C0-9581-40D6-86CE-F128EBF77E5E}"/>
              </a:ext>
            </a:extLst>
          </p:cNvPr>
          <p:cNvSpPr/>
          <p:nvPr/>
        </p:nvSpPr>
        <p:spPr>
          <a:xfrm>
            <a:off x="4690335" y="2086984"/>
            <a:ext cx="1538344" cy="290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10BC46-A00C-4114-A6F6-80E0749E6353}"/>
              </a:ext>
            </a:extLst>
          </p:cNvPr>
          <p:cNvSpPr/>
          <p:nvPr/>
        </p:nvSpPr>
        <p:spPr>
          <a:xfrm>
            <a:off x="2346960" y="5165464"/>
            <a:ext cx="2537011" cy="290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DFB46B-9FD4-41BF-AC45-1B60377099F4}"/>
              </a:ext>
            </a:extLst>
          </p:cNvPr>
          <p:cNvSpPr/>
          <p:nvPr/>
        </p:nvSpPr>
        <p:spPr>
          <a:xfrm>
            <a:off x="4690335" y="3281082"/>
            <a:ext cx="1538344" cy="7342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AWA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8A4C02-8F77-45D3-BB62-B93BD16BD3BF}"/>
              </a:ext>
            </a:extLst>
          </p:cNvPr>
          <p:cNvSpPr/>
          <p:nvPr/>
        </p:nvSpPr>
        <p:spPr>
          <a:xfrm>
            <a:off x="4184725" y="791582"/>
            <a:ext cx="946673" cy="290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6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E2EEBA-A051-4E30-B6B1-18FAF5AFF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0"/>
          <a:stretch/>
        </p:blipFill>
        <p:spPr>
          <a:xfrm>
            <a:off x="354418" y="580912"/>
            <a:ext cx="11483163" cy="62770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41E831-8F44-4879-B64E-0E7288A57F00}"/>
              </a:ext>
            </a:extLst>
          </p:cNvPr>
          <p:cNvSpPr/>
          <p:nvPr/>
        </p:nvSpPr>
        <p:spPr>
          <a:xfrm>
            <a:off x="354418" y="1544617"/>
            <a:ext cx="1076349" cy="5100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5663DF-6EB1-49CE-87BC-B2E2A89328C3}"/>
              </a:ext>
            </a:extLst>
          </p:cNvPr>
          <p:cNvSpPr/>
          <p:nvPr/>
        </p:nvSpPr>
        <p:spPr>
          <a:xfrm>
            <a:off x="5916706" y="770066"/>
            <a:ext cx="623943" cy="290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463613-AEB0-4352-96C3-57F55BCE2BCA}"/>
              </a:ext>
            </a:extLst>
          </p:cNvPr>
          <p:cNvSpPr/>
          <p:nvPr/>
        </p:nvSpPr>
        <p:spPr>
          <a:xfrm>
            <a:off x="2291379" y="5180702"/>
            <a:ext cx="2043953" cy="9188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0130DD-8E7A-46B3-8198-BDA608CE68B1}"/>
              </a:ext>
            </a:extLst>
          </p:cNvPr>
          <p:cNvSpPr/>
          <p:nvPr/>
        </p:nvSpPr>
        <p:spPr>
          <a:xfrm>
            <a:off x="10931563" y="6131860"/>
            <a:ext cx="623943" cy="290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77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670637-2333-4FF6-A9FE-74C95DD0B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7"/>
          <a:stretch/>
        </p:blipFill>
        <p:spPr>
          <a:xfrm>
            <a:off x="354418" y="591670"/>
            <a:ext cx="11483163" cy="62663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C96D73-02C7-46F6-96AC-DA1F4937C3A6}"/>
              </a:ext>
            </a:extLst>
          </p:cNvPr>
          <p:cNvSpPr/>
          <p:nvPr/>
        </p:nvSpPr>
        <p:spPr>
          <a:xfrm>
            <a:off x="5303520" y="759308"/>
            <a:ext cx="623943" cy="290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477C1C-7F39-4446-92A4-288AEA0B7517}"/>
              </a:ext>
            </a:extLst>
          </p:cNvPr>
          <p:cNvSpPr/>
          <p:nvPr/>
        </p:nvSpPr>
        <p:spPr>
          <a:xfrm>
            <a:off x="2366682" y="1770527"/>
            <a:ext cx="3420932" cy="822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8F05B7-AEF0-408F-931A-67D9DDF855AC}"/>
              </a:ext>
            </a:extLst>
          </p:cNvPr>
          <p:cNvSpPr/>
          <p:nvPr/>
        </p:nvSpPr>
        <p:spPr>
          <a:xfrm>
            <a:off x="2366682" y="6471619"/>
            <a:ext cx="623943" cy="290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52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政旻 李</dc:creator>
  <cp:lastModifiedBy>政旻 李</cp:lastModifiedBy>
  <cp:revision>1</cp:revision>
  <dcterms:created xsi:type="dcterms:W3CDTF">2020-12-02T15:54:04Z</dcterms:created>
  <dcterms:modified xsi:type="dcterms:W3CDTF">2020-12-02T15:59:14Z</dcterms:modified>
</cp:coreProperties>
</file>