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55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8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2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79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778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10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43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01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4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47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3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47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1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1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61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8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44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110FF4-C1EF-4754-B345-E4FAFD99604F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BCCA00-68DB-497A-A60A-619991522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8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DE4C2-1822-4084-9D97-3148609C7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Business card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44A78-3454-43A9-83AB-FF6F72C87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914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7C84D-6001-44F7-8289-882A4851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Steve Jobs’ card</a:t>
            </a:r>
            <a:endParaRPr lang="zh-TW" altLang="en-US" dirty="0"/>
          </a:p>
        </p:txBody>
      </p:sp>
      <p:pic>
        <p:nvPicPr>
          <p:cNvPr id="7" name="Picture 2" descr="Jobs-cards">
            <a:extLst>
              <a:ext uri="{FF2B5EF4-FFF2-40B4-BE49-F238E27FC236}">
                <a16:creationId xmlns:a16="http://schemas.microsoft.com/office/drawing/2014/main" id="{02BE5155-1677-4F44-968B-54EF1DE5D3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9" t="61846" r="13484" b="6876"/>
          <a:stretch/>
        </p:blipFill>
        <p:spPr bwMode="auto">
          <a:xfrm>
            <a:off x="2794782" y="2499171"/>
            <a:ext cx="6602436" cy="368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9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EDEABA0-8F95-45BB-A7FD-AEFCA73A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Example of Evan Williams’ card</a:t>
            </a:r>
            <a:endParaRPr lang="zh-TW" altLang="en-US" sz="4000" dirty="0"/>
          </a:p>
        </p:txBody>
      </p:sp>
      <p:pic>
        <p:nvPicPr>
          <p:cNvPr id="4" name="Picture 2" descr="evan williams">
            <a:extLst>
              <a:ext uri="{FF2B5EF4-FFF2-40B4-BE49-F238E27FC236}">
                <a16:creationId xmlns:a16="http://schemas.microsoft.com/office/drawing/2014/main" id="{A6167729-E821-4624-B373-A2CE9CBFA4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806176" y="684211"/>
            <a:ext cx="5489578" cy="548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8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72C0245-50E4-48B0-A537-B431363A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business card design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8A6650-6951-4478-AE73-197DB9ED4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19"/>
            <a:ext cx="4718304" cy="3584449"/>
          </a:xfrm>
        </p:spPr>
        <p:txBody>
          <a:bodyPr>
            <a:normAutofit/>
          </a:bodyPr>
          <a:lstStyle/>
          <a:p>
            <a:r>
              <a:rPr lang="en-US" altLang="zh-TW" sz="2200" dirty="0"/>
              <a:t>Refer to the design of Williams’ card, the words </a:t>
            </a:r>
            <a:r>
              <a:rPr lang="en-US" altLang="zh-TW" sz="2200" b="1" dirty="0"/>
              <a:t>“What’s production”*** </a:t>
            </a:r>
            <a:r>
              <a:rPr lang="en-US" altLang="zh-TW" sz="2200" dirty="0"/>
              <a:t>will be printed on one of the sides</a:t>
            </a:r>
            <a:endParaRPr lang="zh-TW" altLang="en-US" sz="2200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A0658CD-A191-4461-B342-C0D4C90556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dirty="0"/>
              <a:t>***the words “What’s production” should be concave like this</a:t>
            </a:r>
            <a:endParaRPr lang="zh-TW" altLang="en-US" b="1" dirty="0"/>
          </a:p>
        </p:txBody>
      </p:sp>
      <p:pic>
        <p:nvPicPr>
          <p:cNvPr id="7" name="Picture 2" descr="evan williams">
            <a:extLst>
              <a:ext uri="{FF2B5EF4-FFF2-40B4-BE49-F238E27FC236}">
                <a16:creationId xmlns:a16="http://schemas.microsoft.com/office/drawing/2014/main" id="{4EA798B4-011E-491A-B685-C50E0C3A3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" t="1900" r="9263" b="51870"/>
          <a:stretch/>
        </p:blipFill>
        <p:spPr bwMode="auto">
          <a:xfrm>
            <a:off x="1417983" y="3606978"/>
            <a:ext cx="4479234" cy="2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974BEAFD-DB2D-401C-9211-B8AB5984AE71}"/>
              </a:ext>
            </a:extLst>
          </p:cNvPr>
          <p:cNvSpPr/>
          <p:nvPr/>
        </p:nvSpPr>
        <p:spPr>
          <a:xfrm>
            <a:off x="1842052" y="4623155"/>
            <a:ext cx="3631096" cy="5054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***What’s production</a:t>
            </a:r>
          </a:p>
          <a:p>
            <a:pPr algn="ctr"/>
            <a:r>
              <a:rPr lang="en-US" altLang="zh-TW" dirty="0"/>
              <a:t>here</a:t>
            </a:r>
            <a:endParaRPr lang="zh-TW" altLang="en-US" dirty="0"/>
          </a:p>
        </p:txBody>
      </p:sp>
      <p:pic>
        <p:nvPicPr>
          <p:cNvPr id="13" name="Picture 2" descr="Jobs-cards">
            <a:extLst>
              <a:ext uri="{FF2B5EF4-FFF2-40B4-BE49-F238E27FC236}">
                <a16:creationId xmlns:a16="http://schemas.microsoft.com/office/drawing/2014/main" id="{F40EA1C3-7D39-48BD-A944-AA38B00EEA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9" t="61846" r="13484" b="6876"/>
          <a:stretch/>
        </p:blipFill>
        <p:spPr bwMode="auto">
          <a:xfrm>
            <a:off x="6610446" y="3657178"/>
            <a:ext cx="4453794" cy="248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93CCD8CD-9B01-41C0-8873-9D5C6BD471C9}"/>
              </a:ext>
            </a:extLst>
          </p:cNvPr>
          <p:cNvSpPr/>
          <p:nvPr/>
        </p:nvSpPr>
        <p:spPr>
          <a:xfrm>
            <a:off x="7076660" y="4005735"/>
            <a:ext cx="1656521" cy="1338469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彎曲 8">
            <a:extLst>
              <a:ext uri="{FF2B5EF4-FFF2-40B4-BE49-F238E27FC236}">
                <a16:creationId xmlns:a16="http://schemas.microsoft.com/office/drawing/2014/main" id="{A9726492-38A8-4F2E-A3EC-453A46ED63D4}"/>
              </a:ext>
            </a:extLst>
          </p:cNvPr>
          <p:cNvSpPr/>
          <p:nvPr/>
        </p:nvSpPr>
        <p:spPr>
          <a:xfrm rot="5400000">
            <a:off x="7516170" y="3554169"/>
            <a:ext cx="543339" cy="398757"/>
          </a:xfrm>
          <a:prstGeom prst="bent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927BC-8720-42D5-9DA5-D86187D1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Our business card design</a:t>
            </a:r>
            <a:endParaRPr lang="zh-TW" altLang="en-US" sz="40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3B18F2C-7CE2-4F45-9FA3-898E54B29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600" dirty="0"/>
              <a:t>Another side</a:t>
            </a:r>
            <a:endParaRPr lang="zh-TW" altLang="en-US" sz="36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C9787542-F995-4326-B7E1-54B72477874F}"/>
              </a:ext>
            </a:extLst>
          </p:cNvPr>
          <p:cNvSpPr/>
          <p:nvPr/>
        </p:nvSpPr>
        <p:spPr>
          <a:xfrm>
            <a:off x="3790122" y="3031065"/>
            <a:ext cx="2305878" cy="64641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2" descr="evan williams">
            <a:extLst>
              <a:ext uri="{FF2B5EF4-FFF2-40B4-BE49-F238E27FC236}">
                <a16:creationId xmlns:a16="http://schemas.microsoft.com/office/drawing/2014/main" id="{5F1298E2-1C17-4E32-8CA5-CC9D9F944A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6" t="48800" r="8886"/>
          <a:stretch/>
        </p:blipFill>
        <p:spPr bwMode="auto">
          <a:xfrm>
            <a:off x="6096000" y="1696647"/>
            <a:ext cx="5554822" cy="346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592B3E42-0400-46E9-984E-7B937846862B}"/>
              </a:ext>
            </a:extLst>
          </p:cNvPr>
          <p:cNvSpPr/>
          <p:nvPr/>
        </p:nvSpPr>
        <p:spPr>
          <a:xfrm>
            <a:off x="9740349" y="2067339"/>
            <a:ext cx="1683026" cy="27299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 Range:</a:t>
            </a:r>
          </a:p>
          <a:p>
            <a:pPr algn="ctr"/>
            <a:r>
              <a:rPr lang="en-US" altLang="zh-TW" dirty="0"/>
              <a:t>Bags</a:t>
            </a:r>
          </a:p>
          <a:p>
            <a:pPr algn="ctr"/>
            <a:r>
              <a:rPr lang="en-US" altLang="zh-TW" dirty="0"/>
              <a:t>Premium</a:t>
            </a:r>
          </a:p>
          <a:p>
            <a:pPr algn="ctr"/>
            <a:r>
              <a:rPr lang="en-US" altLang="zh-TW" dirty="0"/>
              <a:t>Caps</a:t>
            </a:r>
          </a:p>
          <a:p>
            <a:pPr algn="ctr"/>
            <a:r>
              <a:rPr lang="en-US" altLang="zh-TW" dirty="0"/>
              <a:t>Tie</a:t>
            </a:r>
          </a:p>
          <a:p>
            <a:pPr algn="ctr"/>
            <a:r>
              <a:rPr lang="en-US" altLang="zh-TW" dirty="0"/>
              <a:t>Mascot</a:t>
            </a:r>
          </a:p>
          <a:p>
            <a:pPr algn="ctr"/>
            <a:r>
              <a:rPr lang="en-US" altLang="zh-TW" dirty="0"/>
              <a:t>Cups</a:t>
            </a:r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3A9C9FBC-4B0F-4CD4-B323-54F4077AE2F9}"/>
              </a:ext>
            </a:extLst>
          </p:cNvPr>
          <p:cNvSpPr/>
          <p:nvPr/>
        </p:nvSpPr>
        <p:spPr>
          <a:xfrm>
            <a:off x="6377240" y="3127513"/>
            <a:ext cx="3058308" cy="161676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Contact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40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</TotalTime>
  <Words>74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Garamond</vt:lpstr>
      <vt:lpstr>有機</vt:lpstr>
      <vt:lpstr>Business card </vt:lpstr>
      <vt:lpstr>Example of Steve Jobs’ card</vt:lpstr>
      <vt:lpstr>Example of Evan Williams’ card</vt:lpstr>
      <vt:lpstr>Our business card design</vt:lpstr>
      <vt:lpstr>Our business card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card </dc:title>
  <dc:creator>User</dc:creator>
  <cp:lastModifiedBy>User</cp:lastModifiedBy>
  <cp:revision>7</cp:revision>
  <dcterms:created xsi:type="dcterms:W3CDTF">2018-07-31T10:01:56Z</dcterms:created>
  <dcterms:modified xsi:type="dcterms:W3CDTF">2018-08-01T02:11:05Z</dcterms:modified>
</cp:coreProperties>
</file>