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368" r:id="rId2"/>
    <p:sldId id="391" r:id="rId3"/>
    <p:sldId id="392" r:id="rId4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2A6"/>
    <a:srgbClr val="FFE699"/>
    <a:srgbClr val="FFD966"/>
    <a:srgbClr val="FFFFFF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134" d="100"/>
          <a:sy n="134" d="100"/>
        </p:scale>
        <p:origin x="152" y="88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2024/7/31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list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86253"/>
              </p:ext>
            </p:extLst>
          </p:nvPr>
        </p:nvGraphicFramePr>
        <p:xfrm>
          <a:off x="509322" y="1340768"/>
          <a:ext cx="8095126" cy="1228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AVI check list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用於提供使用者最新版本的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Check list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，並且將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Recipe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的資訊自動套入檔案內，減少人工作業時間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V4 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子版本不強制更新，唯有進版才會強制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00" b="1" kern="1200" baseline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73850"/>
              </p:ext>
            </p:extLst>
          </p:nvPr>
        </p:nvGraphicFramePr>
        <p:xfrm>
          <a:off x="509322" y="2564904"/>
          <a:ext cx="8095126" cy="3640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348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V4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2024/07/31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重新修正了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 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update_excel_file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(self)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方法中的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Protect updated cells and enable sheet protection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修改了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Camtek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Falcon Check list_V2.xlsx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內容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修改公式、格式及儲存格設定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將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Camtek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Falcon Check list_V2.xlsx D:\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文件設為鎖定狀態，只能透過軟件才能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update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def 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update_excel_file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(self)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方法中的</a:t>
                      </a:r>
                      <a:r>
                        <a:rPr lang="en-US" altLang="zh-TW" sz="800" b="1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cell.coordinate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新增鎖定的儲存格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3F3E0C6-3D57-482B-B4C4-425B84754F34}"/>
              </a:ext>
            </a:extLst>
          </p:cNvPr>
          <p:cNvSpPr/>
          <p:nvPr/>
        </p:nvSpPr>
        <p:spPr>
          <a:xfrm>
            <a:off x="3995936" y="1758008"/>
            <a:ext cx="1008112" cy="23083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445988" y="1474251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操作步驟一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496164-BBDD-42FC-A4C5-D33C8BC58F35}"/>
              </a:ext>
            </a:extLst>
          </p:cNvPr>
          <p:cNvSpPr txBox="1"/>
          <p:nvPr/>
        </p:nvSpPr>
        <p:spPr>
          <a:xfrm>
            <a:off x="395536" y="1772816"/>
            <a:ext cx="69161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開啟桌面的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AVI Check list.exe (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D:\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本地應用程式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\AVI Check list)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，並選擇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(ex. VT05A-BP75-FQC-E-02)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A00869E-0037-4F79-9053-282F4178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4" y="2256043"/>
            <a:ext cx="1625905" cy="131698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7ABBE3A-D708-4558-9959-4FA2BFD2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941" y="2328051"/>
            <a:ext cx="4792465" cy="288032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4FCC8C4-4C1C-4C33-98DA-0E81297A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33" y="3984235"/>
            <a:ext cx="1625905" cy="1337307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9F2283-79A7-4013-AF95-AE8304BCBE07}"/>
              </a:ext>
            </a:extLst>
          </p:cNvPr>
          <p:cNvSpPr txBox="1"/>
          <p:nvPr/>
        </p:nvSpPr>
        <p:spPr>
          <a:xfrm>
            <a:off x="2079820" y="272986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BA2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4508929-9056-4722-B647-2001937E2DDF}"/>
              </a:ext>
            </a:extLst>
          </p:cNvPr>
          <p:cNvSpPr txBox="1"/>
          <p:nvPr/>
        </p:nvSpPr>
        <p:spPr>
          <a:xfrm>
            <a:off x="2113838" y="4468222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BA2A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選取後</a:t>
            </a:r>
          </a:p>
        </p:txBody>
      </p:sp>
    </p:spTree>
    <p:extLst>
      <p:ext uri="{BB962C8B-B14F-4D97-AF65-F5344CB8AC3E}">
        <p14:creationId xmlns:p14="http://schemas.microsoft.com/office/powerpoint/2010/main" val="6829090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00A6AED-371F-42B2-9776-3052EDAB9879}"/>
              </a:ext>
            </a:extLst>
          </p:cNvPr>
          <p:cNvSpPr/>
          <p:nvPr/>
        </p:nvSpPr>
        <p:spPr>
          <a:xfrm>
            <a:off x="5292080" y="1890424"/>
            <a:ext cx="1656184" cy="251724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445988" y="1474251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操作步驟二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496164-BBDD-42FC-A4C5-D33C8BC58F35}"/>
              </a:ext>
            </a:extLst>
          </p:cNvPr>
          <p:cNvSpPr txBox="1"/>
          <p:nvPr/>
        </p:nvSpPr>
        <p:spPr>
          <a:xfrm>
            <a:off x="395536" y="1772816"/>
            <a:ext cx="69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選擇完成後，執行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AVI check list]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，並等待完成視窗出現</a:t>
            </a:r>
          </a:p>
          <a:p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當出現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[AVI check list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生成完成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提示，則點選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[OK]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，程式會自動開啟生成好的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 list.xlsx (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預設保存路徑為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:/Downloads)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7B8703-54BA-4190-952C-B37EC471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696"/>
            <a:ext cx="2276241" cy="187220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E82F93-5847-45B7-9232-FC9796AF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544" y="2492896"/>
            <a:ext cx="3345110" cy="35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82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25384</TotalTime>
  <Words>257</Words>
  <Application>Microsoft Office PowerPoint</Application>
  <PresentationFormat>如螢幕大小 (4:3)</PresentationFormat>
  <Paragraphs>25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  <vt:variant>
        <vt:lpstr>自訂放映</vt:lpstr>
      </vt:variant>
      <vt:variant>
        <vt:i4>1</vt:i4>
      </vt:variant>
    </vt:vector>
  </HeadingPairs>
  <TitlesOfParts>
    <vt:vector size="9" baseType="lpstr">
      <vt:lpstr>微軟正黑體</vt:lpstr>
      <vt:lpstr>Arial</vt:lpstr>
      <vt:lpstr>Verdana</vt:lpstr>
      <vt:lpstr>Wingdings</vt:lpstr>
      <vt:lpstr>company profile_earth in Red</vt:lpstr>
      <vt:lpstr>AVI check list</vt:lpstr>
      <vt:lpstr>Map confirm</vt:lpstr>
      <vt:lpstr>Map confirm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2632</cp:revision>
  <dcterms:created xsi:type="dcterms:W3CDTF">2007-09-03T06:39:15Z</dcterms:created>
  <dcterms:modified xsi:type="dcterms:W3CDTF">2024-07-31T06:27:28Z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