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368" r:id="rId2"/>
    <p:sldId id="369" r:id="rId3"/>
    <p:sldId id="370" r:id="rId4"/>
    <p:sldId id="371" r:id="rId5"/>
    <p:sldId id="374" r:id="rId6"/>
    <p:sldId id="375" r:id="rId7"/>
    <p:sldId id="376" r:id="rId8"/>
  </p:sldIdLst>
  <p:sldSz cx="9144000" cy="6858000" type="screen4x3"/>
  <p:notesSz cx="9874250" cy="6797675"/>
  <p:custShowLst>
    <p:custShow name="自訂放映 2" id="0">
      <p:sldLst/>
    </p:custShow>
  </p:custShowLst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.liao[廖顯文]" initials="" lastIdx="1" clrIdx="0"/>
  <p:cmAuthor id="2" name="polly.liu[劉媚玲]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FD966"/>
    <a:srgbClr val="FFFFFF"/>
    <a:srgbClr val="7BA2A6"/>
    <a:srgbClr val="FFFF99"/>
    <a:srgbClr val="FF0000"/>
    <a:srgbClr val="0000FF"/>
    <a:srgbClr val="0066CC"/>
    <a:srgbClr val="FF3300"/>
    <a:srgbClr val="B7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3" autoAdjust="0"/>
    <p:restoredTop sz="95320" autoAdjust="0"/>
  </p:normalViewPr>
  <p:slideViewPr>
    <p:cSldViewPr>
      <p:cViewPr varScale="1">
        <p:scale>
          <a:sx n="167" d="100"/>
          <a:sy n="167" d="100"/>
        </p:scale>
        <p:origin x="1860" y="88"/>
      </p:cViewPr>
      <p:guideLst>
        <p:guide orient="horz" pos="3929"/>
        <p:guide pos="2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5938" y="0"/>
            <a:ext cx="427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2751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5938" y="6457950"/>
            <a:ext cx="4276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1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39DAD0DB-9BD4-4AB8-A791-88A3E3003B7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938" y="0"/>
            <a:ext cx="427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9613" y="511175"/>
            <a:ext cx="3395662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94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1125"/>
            <a:ext cx="4275138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938" y="6461125"/>
            <a:ext cx="427672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5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7D83912-F77E-4DC9-878C-36E4CF842E2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80645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63713" y="6453188"/>
            <a:ext cx="712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000">
              <a:latin typeface="Arial" charset="0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539750" y="2132013"/>
            <a:ext cx="80645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1763713" y="6453188"/>
            <a:ext cx="712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000">
              <a:latin typeface="Arial" charset="0"/>
            </a:endParaRPr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3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80645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539750" y="2132013"/>
            <a:ext cx="80645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6518275" y="0"/>
            <a:ext cx="22304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TW" sz="1100" b="1" dirty="0">
                <a:solidFill>
                  <a:srgbClr val="80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General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2133600"/>
            <a:ext cx="8064500" cy="1874838"/>
          </a:xfrm>
        </p:spPr>
        <p:txBody>
          <a:bodyPr/>
          <a:lstStyle>
            <a:lvl1pPr algn="r">
              <a:defRPr sz="3200" b="1" i="0" baseline="0">
                <a:latin typeface="Verdana" pitchFamily="34" charset="0"/>
              </a:defRPr>
            </a:lvl1pPr>
          </a:lstStyle>
          <a:p>
            <a:pPr lvl="0"/>
            <a:r>
              <a:rPr lang="en-US" altLang="zh-TW" noProof="0" dirty="0"/>
              <a:t>123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13"/>
          </p:nvPr>
        </p:nvSpPr>
        <p:spPr>
          <a:xfrm>
            <a:off x="7003256" y="5373216"/>
            <a:ext cx="1582738" cy="792088"/>
          </a:xfrm>
        </p:spPr>
        <p:txBody>
          <a:bodyPr/>
          <a:lstStyle>
            <a:lvl1pPr marL="0" indent="0">
              <a:buNone/>
              <a:defRPr sz="1800" baseline="0">
                <a:latin typeface="Arial" pitchFamily="34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dt" sz="half" idx="1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75BBB0E4-41DB-44BC-9B88-E8F5C6421E67}" type="datetime1">
              <a:rPr lang="zh-TW" altLang="en-US"/>
              <a:pPr>
                <a:defRPr/>
              </a:pPr>
              <a:t>2024/7/8</a:t>
            </a:fld>
            <a:endParaRPr lang="en-US" altLang="zh-TW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6A03FDA-B50E-43D3-AD53-3DDF2BF7EC7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29288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F4594-8DA7-4708-9F36-7F73662FE7A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43656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60483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60483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04FC6-2431-4B35-BE9F-7084066EBF3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512417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990000"/>
              </a:buClr>
              <a:buFont typeface="Wingdings" pitchFamily="2" charset="2"/>
              <a:buChar char="n"/>
              <a:defRPr sz="2000" spc="150" baseline="0">
                <a:latin typeface="Arial" pitchFamily="34" charset="0"/>
              </a:defRPr>
            </a:lvl1pPr>
            <a:lvl2pPr marL="800100" indent="-342900">
              <a:buClr>
                <a:srgbClr val="990000"/>
              </a:buClr>
              <a:buFont typeface="Wingdings" pitchFamily="2" charset="2"/>
              <a:buChar char="ü"/>
              <a:defRPr sz="2000" spc="150" baseline="0">
                <a:latin typeface="Arial" pitchFamily="34" charset="0"/>
              </a:defRPr>
            </a:lvl2pPr>
            <a:lvl3pPr marL="1371600" indent="-457200">
              <a:buClr>
                <a:srgbClr val="990000"/>
              </a:buClr>
              <a:buFont typeface="Wingdings" pitchFamily="2" charset="2"/>
              <a:buChar char="l"/>
              <a:defRPr sz="2000" spc="150" baseline="0">
                <a:latin typeface="Arial" pitchFamily="34" charset="0"/>
              </a:defRPr>
            </a:lvl3pPr>
            <a:lvl4pPr>
              <a:buClr>
                <a:srgbClr val="990000"/>
              </a:buClr>
              <a:defRPr sz="2000" spc="150" baseline="0">
                <a:latin typeface="Arial" pitchFamily="34" charset="0"/>
              </a:defRPr>
            </a:lvl4pPr>
            <a:lvl5pPr>
              <a:defRPr sz="2000" spc="150" baseline="0">
                <a:latin typeface="Arial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945CF-CB35-4153-818E-56BDA71C3BE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643659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45DE6-4220-416A-B844-319B0EC7A1F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65558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359D9-DB22-4DAA-8D65-7F394365600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336585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ECBE6-8DA1-4B25-B21D-50D1A7D76E7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14437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D77C6-0CF9-4A60-A60E-FF1CD876B8C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56827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339CA-C98F-4988-A645-C375945AB25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59995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47D5E-F6C7-4A0C-96A1-F1835C253CA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09691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14128-D788-4BF9-B64A-6D1F2D5074E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836215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123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1</a:t>
            </a:r>
          </a:p>
          <a:p>
            <a:pPr lvl="1"/>
            <a:r>
              <a:rPr lang="en-US" altLang="zh-TW"/>
              <a:t>2</a:t>
            </a:r>
          </a:p>
          <a:p>
            <a:pPr lvl="2"/>
            <a:r>
              <a:rPr lang="en-US" altLang="zh-TW"/>
              <a:t>3</a:t>
            </a:r>
          </a:p>
          <a:p>
            <a:pPr lvl="3"/>
            <a:r>
              <a:rPr lang="en-US" altLang="zh-TW"/>
              <a:t>4</a:t>
            </a:r>
          </a:p>
          <a:p>
            <a:pPr lvl="3"/>
            <a:endParaRPr lang="en-US" altLang="zh-TW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69088"/>
            <a:ext cx="21336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A440C84-2B1A-4EE7-9DFB-502FEE57713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545263"/>
            <a:ext cx="82804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3" descr="欣銓新商標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381750"/>
            <a:ext cx="935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5"/>
          <p:cNvSpPr txBox="1">
            <a:spLocks noChangeArrowheads="1"/>
          </p:cNvSpPr>
          <p:nvPr userDrawn="1"/>
        </p:nvSpPr>
        <p:spPr bwMode="auto">
          <a:xfrm>
            <a:off x="6589713" y="-26988"/>
            <a:ext cx="2230437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TW" sz="1100" b="1" dirty="0">
                <a:solidFill>
                  <a:srgbClr val="80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000" r:id="rId1"/>
    <p:sldLayoutId id="2147492989" r:id="rId2"/>
    <p:sldLayoutId id="2147492990" r:id="rId3"/>
    <p:sldLayoutId id="2147492991" r:id="rId4"/>
    <p:sldLayoutId id="2147492992" r:id="rId5"/>
    <p:sldLayoutId id="2147492993" r:id="rId6"/>
    <p:sldLayoutId id="2147492994" r:id="rId7"/>
    <p:sldLayoutId id="2147492995" r:id="rId8"/>
    <p:sldLayoutId id="2147492996" r:id="rId9"/>
    <p:sldLayoutId id="2147492997" r:id="rId10"/>
    <p:sldLayoutId id="214749299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800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1</a:t>
            </a:fld>
            <a:endParaRPr lang="en-US" altLang="zh-TW" dirty="0"/>
          </a:p>
        </p:txBody>
      </p:sp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Classify</a:t>
            </a:r>
            <a:endParaRPr lang="en-US" altLang="zh-TW" sz="2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583494"/>
              </p:ext>
            </p:extLst>
          </p:nvPr>
        </p:nvGraphicFramePr>
        <p:xfrm>
          <a:off x="509322" y="1340768"/>
          <a:ext cx="8095126" cy="1156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程式簡易說明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程式名稱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Classify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程式目的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提供一個圖形化介面，讓使用者可以方便地瀏覽和分類照片到預設的資料夾中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程式版本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V27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296732"/>
              </p:ext>
            </p:extLst>
          </p:nvPr>
        </p:nvGraphicFramePr>
        <p:xfrm>
          <a:off x="509322" y="2487613"/>
          <a:ext cx="8095126" cy="3676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9674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  <a:gridCol w="961676">
                  <a:extLst>
                    <a:ext uri="{9D8B030D-6E8A-4147-A177-3AD203B41FA5}">
                      <a16:colId xmlns:a16="http://schemas.microsoft.com/office/drawing/2014/main" val="2404045581"/>
                    </a:ext>
                  </a:extLst>
                </a:gridCol>
                <a:gridCol w="6723776">
                  <a:extLst>
                    <a:ext uri="{9D8B030D-6E8A-4147-A177-3AD203B41FA5}">
                      <a16:colId xmlns:a16="http://schemas.microsoft.com/office/drawing/2014/main" val="651321072"/>
                    </a:ext>
                  </a:extLst>
                </a:gridCol>
              </a:tblGrid>
              <a:tr h="259483"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版本變更說明</a:t>
                      </a:r>
                      <a:endParaRPr lang="en-US" altLang="zh-TW" sz="1000" b="1" kern="1200" dirty="0">
                        <a:solidFill>
                          <a:srgbClr val="FFD96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338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V27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2024/07/08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save_path_button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按鈕，用於選擇另存的儲存路徑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 go_back_button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按鈕，用於返回上一張照片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在完成分類後，讓使用者選擇下一個要分類的資料夾的功能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修改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修改了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classify_photo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方法，在分類照片時，根據條件選擇目標資料夾的路徑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修改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修改了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classify_photo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方法，在選擇新的資料夾後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包含另存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，更新目標資料夾的路徑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量測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Probe mark area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功能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(Page.7)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刪除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刪除開啟圖片原始檔的快捷鍵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返回上一張照片按紐新增快捷鍵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空白鍵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b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</a:b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修正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確保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go_back_button(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返回上一張照片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只能在當前資料夾內操作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避免了將照片移動到錯誤的目標資料夾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修正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提高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UI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尺寸大小，方便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user review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照片，照片比例不變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修正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Particle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ADT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CODE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代號由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117(Wrong)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改為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000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; 'Particle': '000_Particle(16)'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修正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 Al particle ADT CODE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代號由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改為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999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; 'Al particle': '999_Al_particle(18)’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為測量視窗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en-US" altLang="zh-TW" sz="800" b="1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MeasurementWindow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添加照片縮放功能並修改測量視窗的設置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修正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更新繪製矩形和圓形的方法，初始形狀會預設於照片中間，並且繪製顏色透明度增加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Defect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分類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'Bump PM diameter out of spec': ('D', 'Bump PM diameter out of spec ( D )')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424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22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2</a:t>
            </a:fld>
            <a:endParaRPr lang="en-US" altLang="zh-TW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87036"/>
              </p:ext>
            </p:extLst>
          </p:nvPr>
        </p:nvGraphicFramePr>
        <p:xfrm>
          <a:off x="509322" y="1362760"/>
          <a:ext cx="8166366" cy="4650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636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2660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注意事項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43301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透過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Classify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分類的照片，程式會自動幫你把照片分類到新資料夾內，所以原本的照片檔案路徑會變更哦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舉例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Classify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8"/>
            <a:ext cx="504281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958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50999"/>
              </p:ext>
            </p:extLst>
          </p:nvPr>
        </p:nvGraphicFramePr>
        <p:xfrm>
          <a:off x="509322" y="1362760"/>
          <a:ext cx="8095126" cy="4548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2660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步驟一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422889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Classify</a:t>
                      </a: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就是離線版的照片分類器，只要你有</a:t>
                      </a:r>
                      <a:r>
                        <a:rPr lang="en-US" altLang="zh-TW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AVI</a:t>
                      </a: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照片就可以使用</a:t>
                      </a:r>
                      <a:endParaRPr lang="en-US" altLang="zh-TW" sz="800" b="1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這邊我範例使用假設今天我希望針對掃完</a:t>
                      </a:r>
                      <a:r>
                        <a:rPr lang="en-US" altLang="zh-TW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AVI</a:t>
                      </a: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</a:t>
                      </a:r>
                      <a:r>
                        <a:rPr lang="en-US" altLang="zh-TW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DM4CG</a:t>
                      </a: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貨批的</a:t>
                      </a:r>
                      <a:r>
                        <a:rPr lang="en-US" altLang="zh-TW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#25</a:t>
                      </a: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照片做分類</a:t>
                      </a:r>
                      <a:endParaRPr lang="en-US" altLang="zh-TW" sz="800" b="1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只要打開</a:t>
                      </a:r>
                      <a:r>
                        <a:rPr lang="en-US" altLang="zh-TW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Classify</a:t>
                      </a: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，選擇好</a:t>
                      </a:r>
                      <a:r>
                        <a:rPr lang="en-US" altLang="zh-TW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#25</a:t>
                      </a: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這個照片的資料夾路徑並點選右下角’選擇資料夾’即可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Classify</a:t>
            </a:r>
            <a:endParaRPr lang="en-US" altLang="zh-TW" sz="2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48880"/>
            <a:ext cx="587898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2856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002583"/>
              </p:ext>
            </p:extLst>
          </p:nvPr>
        </p:nvGraphicFramePr>
        <p:xfrm>
          <a:off x="509322" y="1362760"/>
          <a:ext cx="8095126" cy="4548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2660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步驟二</a:t>
                      </a:r>
                      <a:endParaRPr lang="en-US" altLang="zh-TW" sz="1000" b="1" kern="1200" dirty="0">
                        <a:solidFill>
                          <a:srgbClr val="FFD96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422889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接著</a:t>
                      </a:r>
                      <a:r>
                        <a:rPr lang="en-US" altLang="zh-TW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Classify</a:t>
                      </a: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就會幫你自動讀取</a:t>
                      </a:r>
                      <a:r>
                        <a:rPr lang="en-US" altLang="zh-TW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DM4CG #25</a:t>
                      </a: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的所有照片</a:t>
                      </a:r>
                      <a:endParaRPr lang="en-US" altLang="zh-TW" sz="800" b="1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然後你就可以點選程式中的按鈕</a:t>
                      </a:r>
                      <a:r>
                        <a:rPr lang="en-US" altLang="zh-TW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或快捷鍵</a:t>
                      </a:r>
                      <a:r>
                        <a:rPr lang="en-US" altLang="zh-TW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進行分類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Classify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76872"/>
            <a:ext cx="6912768" cy="31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578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48470"/>
              </p:ext>
            </p:extLst>
          </p:nvPr>
        </p:nvGraphicFramePr>
        <p:xfrm>
          <a:off x="509322" y="1362760"/>
          <a:ext cx="8095126" cy="4548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2660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功能講解</a:t>
                      </a:r>
                      <a:r>
                        <a:rPr lang="en-US" altLang="zh-TW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量測尺寸</a:t>
                      </a:r>
                      <a:r>
                        <a:rPr lang="en-US" altLang="zh-TW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422889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測量尺寸的按鈕</a:t>
                      </a:r>
                      <a:endParaRPr lang="en-US" altLang="zh-TW" sz="800" b="1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可以修改指定的</a:t>
                      </a:r>
                      <a:r>
                        <a:rPr lang="en-US" altLang="zh-TW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um</a:t>
                      </a: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尺寸</a:t>
                      </a:r>
                      <a:endParaRPr lang="en-US" altLang="zh-TW" sz="800" b="1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這功能主要用於量</a:t>
                      </a:r>
                      <a:r>
                        <a:rPr lang="en-US" altLang="zh-TW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particle</a:t>
                      </a: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大小</a:t>
                      </a:r>
                      <a:endParaRPr lang="en-US" altLang="zh-TW" sz="800" b="1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這邊</a:t>
                      </a:r>
                      <a:r>
                        <a:rPr lang="zh-TW" altLang="en-US" sz="800" b="1" kern="1200" baseline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實際的</a:t>
                      </a:r>
                      <a:r>
                        <a:rPr lang="en-US" altLang="zh-TW" sz="800" b="1" kern="1200" baseline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um</a:t>
                      </a:r>
                      <a:r>
                        <a:rPr lang="zh-TW" altLang="en-US" sz="800" b="1" kern="1200" baseline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尺寸請參考</a:t>
                      </a:r>
                      <a:r>
                        <a:rPr lang="en-US" altLang="zh-TW" sz="800" b="1" kern="1200" baseline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TPAS</a:t>
                      </a:r>
                      <a:endParaRPr lang="zh-TW" altLang="en-US" sz="800" b="1" kern="1200" baseline="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Classify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09879"/>
            <a:ext cx="5167130" cy="238700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083" y="3429000"/>
            <a:ext cx="1366634" cy="12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5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86380"/>
              </p:ext>
            </p:extLst>
          </p:nvPr>
        </p:nvGraphicFramePr>
        <p:xfrm>
          <a:off x="509322" y="1362760"/>
          <a:ext cx="8095126" cy="4548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2660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功能講解</a:t>
                      </a:r>
                      <a:r>
                        <a:rPr lang="en-US" altLang="zh-TW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開啟圖片原始檔</a:t>
                      </a:r>
                      <a:r>
                        <a:rPr lang="en-US" altLang="zh-TW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422889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開啟圖片原始檔的按鈕</a:t>
                      </a:r>
                      <a:endParaRPr lang="en-US" altLang="zh-TW" sz="800" b="1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系統就會打開照片檔案</a:t>
                      </a:r>
                      <a:endParaRPr lang="en-US" altLang="zh-TW" sz="800" b="1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你可以在照片原始編輯的程式中編輯照片大小 </a:t>
                      </a:r>
                      <a:r>
                        <a:rPr lang="en-US" altLang="zh-TW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放大 </a:t>
                      </a:r>
                      <a:r>
                        <a:rPr lang="en-US" altLang="zh-TW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or </a:t>
                      </a: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縮小</a:t>
                      </a:r>
                      <a:r>
                        <a:rPr lang="en-US" altLang="zh-TW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對於細看有沒有針偏</a:t>
                      </a:r>
                      <a:r>
                        <a:rPr lang="en-US" altLang="zh-TW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碰框</a:t>
                      </a:r>
                      <a:r>
                        <a:rPr lang="en-US" altLang="zh-TW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800" b="1" kern="1200" baseline="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的情況特別好用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Classify</a:t>
            </a:r>
            <a:endParaRPr lang="en-US" altLang="zh-TW" sz="2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36912"/>
            <a:ext cx="769400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529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23814"/>
              </p:ext>
            </p:extLst>
          </p:nvPr>
        </p:nvGraphicFramePr>
        <p:xfrm>
          <a:off x="509322" y="1362760"/>
          <a:ext cx="8095126" cy="4548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2660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功能講解</a:t>
                      </a:r>
                      <a:r>
                        <a:rPr lang="en-US" altLang="zh-TW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量測</a:t>
                      </a:r>
                      <a:r>
                        <a:rPr lang="en-US" altLang="zh-TW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Probe mark area)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422889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zh-TW" altLang="en-US" sz="800" b="1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Classify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4"/>
            <a:ext cx="783018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068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mpany profile_earth in Red">
  <a:themeElements>
    <a:clrScheme name="company profile_earth in R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any profile_earth in Red">
      <a:majorFont>
        <a:latin typeface="Verdan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ny profile_earth in 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25256</TotalTime>
  <Words>569</Words>
  <Application>Microsoft Office PowerPoint</Application>
  <PresentationFormat>如螢幕大小 (4:3)</PresentationFormat>
  <Paragraphs>57</Paragraphs>
  <Slides>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  <vt:variant>
        <vt:lpstr>自訂放映</vt:lpstr>
      </vt:variant>
      <vt:variant>
        <vt:i4>1</vt:i4>
      </vt:variant>
    </vt:vector>
  </HeadingPairs>
  <TitlesOfParts>
    <vt:vector size="13" baseType="lpstr">
      <vt:lpstr>微軟正黑體</vt:lpstr>
      <vt:lpstr>Arial</vt:lpstr>
      <vt:lpstr>Verdana</vt:lpstr>
      <vt:lpstr>Wingdings</vt:lpstr>
      <vt:lpstr>company profile_earth in Red</vt:lpstr>
      <vt:lpstr>Classify</vt:lpstr>
      <vt:lpstr>Classify</vt:lpstr>
      <vt:lpstr>Classify</vt:lpstr>
      <vt:lpstr>Classify</vt:lpstr>
      <vt:lpstr>Classify</vt:lpstr>
      <vt:lpstr>Classify</vt:lpstr>
      <vt:lpstr>Classify</vt:lpstr>
      <vt:lpstr>自訂放映 2</vt:lpstr>
    </vt:vector>
  </TitlesOfParts>
  <Company>Ardentec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Ardentec Company Profile</dc:title>
  <dc:creator>ardentec user</dc:creator>
  <cp:keywords>GENERAL_ADT</cp:keywords>
  <cp:lastModifiedBy>racky.huang[黃天恩]</cp:lastModifiedBy>
  <cp:revision>2607</cp:revision>
  <dcterms:created xsi:type="dcterms:W3CDTF">2007-09-03T06:39:15Z</dcterms:created>
  <dcterms:modified xsi:type="dcterms:W3CDTF">2024-07-08T08:11:17Z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Tags">
    <vt:lpwstr/>
  </property>
  <property fmtid="{D5CDD505-2E9C-101B-9397-08002B2CF9AE}" pid="3" name="HiddenTag">
    <vt:lpwstr>GENERAL_ADT</vt:lpwstr>
  </property>
</Properties>
</file>