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368" r:id="rId2"/>
    <p:sldId id="369" r:id="rId3"/>
    <p:sldId id="370" r:id="rId4"/>
    <p:sldId id="371" r:id="rId5"/>
    <p:sldId id="374" r:id="rId6"/>
    <p:sldId id="375" r:id="rId7"/>
    <p:sldId id="376" r:id="rId8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165" d="100"/>
          <a:sy n="165" d="100"/>
        </p:scale>
        <p:origin x="1920" y="92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 smtClean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2024/6/12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</a:t>
            </a:r>
          </a:p>
          <a:p>
            <a:pPr lvl="1"/>
            <a:r>
              <a:rPr lang="en-US" altLang="zh-TW" smtClean="0"/>
              <a:t>2</a:t>
            </a:r>
          </a:p>
          <a:p>
            <a:pPr lvl="2"/>
            <a:r>
              <a:rPr lang="en-US" altLang="zh-TW" smtClean="0"/>
              <a:t>3</a:t>
            </a:r>
          </a:p>
          <a:p>
            <a:pPr lvl="3"/>
            <a:r>
              <a:rPr lang="en-US" altLang="zh-TW" smtClean="0"/>
              <a:t>4</a:t>
            </a:r>
          </a:p>
          <a:p>
            <a:pPr lvl="3"/>
            <a:endParaRPr lang="en-US" altLang="zh-TW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85607"/>
              </p:ext>
            </p:extLst>
          </p:nvPr>
        </p:nvGraphicFramePr>
        <p:xfrm>
          <a:off x="509322" y="1340768"/>
          <a:ext cx="8095126" cy="3222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3151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290765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Classify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提供一個圖形化介面，讓使用者可以方便地瀏覽和分類照片到預設的資料夾中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V21</a:t>
                      </a:r>
                      <a:endParaRPr lang="zh-TW" altLang="en-US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TW" altLang="en-US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70119"/>
              </p:ext>
            </p:extLst>
          </p:nvPr>
        </p:nvGraphicFramePr>
        <p:xfrm>
          <a:off x="509322" y="2487613"/>
          <a:ext cx="8095126" cy="2076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259483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8738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V19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2024/06/03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save_path_button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按鈕，用於選擇另存的儲存路徑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 </a:t>
                      </a:r>
                      <a:r>
                        <a:rPr lang="en-US" altLang="zh-TW" sz="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go_back_button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按鈕，用於返回上一張照片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在完成分類後，讓使用者選擇下一個要分類的資料夾的功能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classify_photo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方法，在分類照片時，根據條件選擇目標資料夾的路徑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classify_photo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方法，在選擇新的資料夾後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包含另存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，更新目標資料夾的路徑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  <a:tr h="7321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V20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2024/06/05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Probe mark area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刪除開啟圖片原始檔的快捷鍵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返回上一張照片按紐新增快捷鍵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空白鍵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確保</a:t>
                      </a:r>
                      <a:r>
                        <a:rPr lang="en-US" altLang="zh-TW" sz="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go_back_button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返回上一張照片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只能在當前資料夾內操作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避免了將照片移動到錯誤的目標資料夾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7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7036"/>
              </p:ext>
            </p:extLst>
          </p:nvPr>
        </p:nvGraphicFramePr>
        <p:xfrm>
          <a:off x="509322" y="1362760"/>
          <a:ext cx="8166366" cy="465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636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注意事項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3301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透過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分類的照片，程式會自動幫你把照片分類到新資料夾內，所以原本的照片檔案路徑會變更哦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舉例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504281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5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50999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步驟一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就是離線版的照片分類器，只要你有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AVI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照片就可以使用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這邊我範例使用假設今天我希望針對掃完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AVI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DM4CG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貨批的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#25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照片做分類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只要打開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，選擇好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#25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這個照片的資料夾路徑並點選右下角’選擇資料夾’即可</a:t>
                      </a: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587898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583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步驟二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接著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就會幫你自動讀取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DM4CG #25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的所有照片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然後你就可以點選程式中的按鈕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或快捷鍵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進行分類</a:t>
                      </a: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6912768" cy="31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48470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量測尺寸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測量尺寸的按鈕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可以修改指定的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尺寸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這功能主要用於量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particle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大小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這邊</a:t>
                      </a:r>
                      <a:r>
                        <a:rPr lang="zh-TW" altLang="en-US" sz="800" b="1" kern="12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實際的</a:t>
                      </a:r>
                      <a:r>
                        <a:rPr lang="en-US" altLang="zh-TW" sz="800" b="1" kern="12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</a:t>
                      </a:r>
                      <a:r>
                        <a:rPr lang="zh-TW" altLang="en-US" sz="800" b="1" kern="12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尺寸請參考</a:t>
                      </a:r>
                      <a:r>
                        <a:rPr lang="en-US" altLang="zh-TW" sz="800" b="1" kern="1200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TPAS</a:t>
                      </a:r>
                      <a:endParaRPr lang="zh-TW" altLang="en-US" sz="800" b="1" kern="1200" baseline="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9879"/>
            <a:ext cx="5167130" cy="23870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83" y="3429000"/>
            <a:ext cx="1366634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86380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開啟圖片原始檔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開啟圖片原始檔的按鈕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系統就會打開照片檔案</a:t>
                      </a:r>
                      <a:endParaRPr lang="en-US" altLang="zh-TW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你可以在照片原始編輯的程式中編輯照片大小 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放大 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or 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縮小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對於細看有沒有針偏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碰框</a:t>
                      </a:r>
                      <a:r>
                        <a:rPr lang="en-US" altLang="zh-TW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的情況特別好用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69400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23814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Probe mark area)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83018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25248</TotalTime>
  <Words>419</Words>
  <Application>Microsoft Office PowerPoint</Application>
  <PresentationFormat>如螢幕大小 (4:3)</PresentationFormat>
  <Paragraphs>53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  <vt:variant>
        <vt:lpstr>自訂放映</vt:lpstr>
      </vt:variant>
      <vt:variant>
        <vt:i4>1</vt:i4>
      </vt:variant>
    </vt:vector>
  </HeadingPairs>
  <TitlesOfParts>
    <vt:vector size="15" baseType="lpstr">
      <vt:lpstr>Arial Unicode MS</vt:lpstr>
      <vt:lpstr>微軟正黑體</vt:lpstr>
      <vt:lpstr>新細明體</vt:lpstr>
      <vt:lpstr>Arial</vt:lpstr>
      <vt:lpstr>Verdana</vt:lpstr>
      <vt:lpstr>Wingdings</vt:lpstr>
      <vt:lpstr>company profile_earth in Red</vt:lpstr>
      <vt:lpstr>Classify</vt:lpstr>
      <vt:lpstr>Classify</vt:lpstr>
      <vt:lpstr>Classify</vt:lpstr>
      <vt:lpstr>Classify</vt:lpstr>
      <vt:lpstr>Classify</vt:lpstr>
      <vt:lpstr>Classify</vt:lpstr>
      <vt:lpstr>Classify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2598</cp:revision>
  <dcterms:created xsi:type="dcterms:W3CDTF">2007-09-03T06:39:15Z</dcterms:created>
  <dcterms:modified xsi:type="dcterms:W3CDTF">2024-06-12T08:19:03Z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