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368" r:id="rId2"/>
    <p:sldId id="390" r:id="rId3"/>
    <p:sldId id="391" r:id="rId4"/>
    <p:sldId id="392" r:id="rId5"/>
    <p:sldId id="396" r:id="rId6"/>
  </p:sldIdLst>
  <p:sldSz cx="9144000" cy="6858000" type="screen4x3"/>
  <p:notesSz cx="9874250" cy="6797675"/>
  <p:custShowLst>
    <p:custShow name="自訂放映 2" id="0">
      <p:sldLst/>
    </p:custShow>
  </p:custShowLst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.liao[廖顯文]" initials="" lastIdx="1" clrIdx="0"/>
  <p:cmAuthor id="2" name="polly.liu[劉媚玲]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D966"/>
    <a:srgbClr val="FFFFFF"/>
    <a:srgbClr val="7BA2A6"/>
    <a:srgbClr val="FFFF99"/>
    <a:srgbClr val="FF0000"/>
    <a:srgbClr val="0000FF"/>
    <a:srgbClr val="0066CC"/>
    <a:srgbClr val="FF3300"/>
    <a:srgbClr val="B7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83" autoAdjust="0"/>
    <p:restoredTop sz="95320" autoAdjust="0"/>
  </p:normalViewPr>
  <p:slideViewPr>
    <p:cSldViewPr>
      <p:cViewPr varScale="1">
        <p:scale>
          <a:sx n="134" d="100"/>
          <a:sy n="134" d="100"/>
        </p:scale>
        <p:origin x="152" y="-32"/>
      </p:cViewPr>
      <p:guideLst>
        <p:guide orient="horz" pos="3929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513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1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457950"/>
            <a:ext cx="42767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1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9DAD0DB-9BD4-4AB8-A791-88A3E3003B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11175"/>
            <a:ext cx="3395662" cy="2546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1125"/>
            <a:ext cx="42751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5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461125"/>
            <a:ext cx="42767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8" tIns="46129" rIns="92258" bIns="46129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5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7D83912-F77E-4DC9-878C-36E4CF842E2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1763713" y="6453188"/>
            <a:ext cx="712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000">
              <a:latin typeface="Arial" charset="0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>
            <a:lum brigh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0645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539750" y="2132013"/>
            <a:ext cx="8064500" cy="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6518275" y="0"/>
            <a:ext cx="22304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2133600"/>
            <a:ext cx="8064500" cy="1874838"/>
          </a:xfrm>
        </p:spPr>
        <p:txBody>
          <a:bodyPr/>
          <a:lstStyle>
            <a:lvl1pPr algn="r">
              <a:defRPr sz="3200" b="1" i="0" baseline="0">
                <a:latin typeface="Verdana" pitchFamily="34" charset="0"/>
              </a:defRPr>
            </a:lvl1pPr>
          </a:lstStyle>
          <a:p>
            <a:pPr lvl="0"/>
            <a:r>
              <a:rPr lang="en-US" altLang="zh-TW" noProof="0" dirty="0"/>
              <a:t>123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3"/>
          </p:nvPr>
        </p:nvSpPr>
        <p:spPr>
          <a:xfrm>
            <a:off x="7003256" y="5373216"/>
            <a:ext cx="1582738" cy="792088"/>
          </a:xfrm>
        </p:spPr>
        <p:txBody>
          <a:bodyPr/>
          <a:lstStyle>
            <a:lvl1pPr marL="0" indent="0">
              <a:buNone/>
              <a:defRPr sz="1800" baseline="0">
                <a:latin typeface="Arial" pitchFamily="34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5BBB0E4-41DB-44BC-9B88-E8F5C6421E67}" type="datetime1">
              <a:rPr lang="zh-TW" altLang="en-US"/>
              <a:pPr>
                <a:defRPr/>
              </a:pPr>
              <a:t>2024/7/31</a:t>
            </a:fld>
            <a:endParaRPr lang="en-US" altLang="zh-TW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6A03FDA-B50E-43D3-AD53-3DDF2BF7EC7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29288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F4594-8DA7-4708-9F36-7F73662FE7A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4365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60483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60483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4FC6-2431-4B35-BE9F-7084066EBF3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241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990000"/>
              </a:buClr>
              <a:buFont typeface="Wingdings" pitchFamily="2" charset="2"/>
              <a:buChar char="n"/>
              <a:defRPr sz="2000" spc="150" baseline="0">
                <a:latin typeface="Arial" pitchFamily="34" charset="0"/>
              </a:defRPr>
            </a:lvl1pPr>
            <a:lvl2pPr marL="800100" indent="-342900">
              <a:buClr>
                <a:srgbClr val="990000"/>
              </a:buClr>
              <a:buFont typeface="Wingdings" pitchFamily="2" charset="2"/>
              <a:buChar char="ü"/>
              <a:defRPr sz="2000" spc="150" baseline="0">
                <a:latin typeface="Arial" pitchFamily="34" charset="0"/>
              </a:defRPr>
            </a:lvl2pPr>
            <a:lvl3pPr marL="1371600" indent="-457200">
              <a:buClr>
                <a:srgbClr val="990000"/>
              </a:buClr>
              <a:buFont typeface="Wingdings" pitchFamily="2" charset="2"/>
              <a:buChar char="l"/>
              <a:defRPr sz="2000" spc="150" baseline="0">
                <a:latin typeface="Arial" pitchFamily="34" charset="0"/>
              </a:defRPr>
            </a:lvl3pPr>
            <a:lvl4pPr>
              <a:buClr>
                <a:srgbClr val="990000"/>
              </a:buClr>
              <a:defRPr sz="2000" spc="150" baseline="0">
                <a:latin typeface="Arial" pitchFamily="34" charset="0"/>
              </a:defRPr>
            </a:lvl4pPr>
            <a:lvl5pPr>
              <a:defRPr sz="2000" spc="150" baseline="0">
                <a:latin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45CF-CB35-4153-818E-56BDA71C3BE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43659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45DE6-4220-416A-B844-319B0EC7A1F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65558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359D9-DB22-4DAA-8D65-7F39436560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336585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CBE6-8DA1-4B25-B21D-50D1A7D76E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4437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D77C6-0CF9-4A60-A60E-FF1CD876B8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6827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39CA-C98F-4988-A645-C375945AB25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59995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47D5E-F6C7-4A0C-96A1-F1835C253CA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0969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14128-D788-4BF9-B64A-6D1F2D5074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836215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123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1</a:t>
            </a:r>
          </a:p>
          <a:p>
            <a:pPr lvl="1"/>
            <a:r>
              <a:rPr lang="en-US" altLang="zh-TW"/>
              <a:t>2</a:t>
            </a:r>
          </a:p>
          <a:p>
            <a:pPr lvl="2"/>
            <a:r>
              <a:rPr lang="en-US" altLang="zh-TW"/>
              <a:t>3</a:t>
            </a:r>
          </a:p>
          <a:p>
            <a:pPr lvl="3"/>
            <a:r>
              <a:rPr lang="en-US" altLang="zh-TW"/>
              <a:t>4</a:t>
            </a:r>
          </a:p>
          <a:p>
            <a:pPr lvl="3"/>
            <a:endParaRPr lang="en-US" altLang="zh-TW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69088"/>
            <a:ext cx="21336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440C84-2B1A-4EE7-9DFB-502FEE57713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8913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545263"/>
            <a:ext cx="82804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欣銓新商標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381750"/>
            <a:ext cx="935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/>
          <p:cNvSpPr txBox="1">
            <a:spLocks noChangeArrowheads="1"/>
          </p:cNvSpPr>
          <p:nvPr userDrawn="1"/>
        </p:nvSpPr>
        <p:spPr bwMode="auto">
          <a:xfrm>
            <a:off x="6589713" y="-26988"/>
            <a:ext cx="2230437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100" b="1" dirty="0">
                <a:solidFill>
                  <a:srgbClr val="80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000" r:id="rId1"/>
    <p:sldLayoutId id="2147492989" r:id="rId2"/>
    <p:sldLayoutId id="2147492990" r:id="rId3"/>
    <p:sldLayoutId id="2147492991" r:id="rId4"/>
    <p:sldLayoutId id="2147492992" r:id="rId5"/>
    <p:sldLayoutId id="2147492993" r:id="rId6"/>
    <p:sldLayoutId id="2147492994" r:id="rId7"/>
    <p:sldLayoutId id="2147492995" r:id="rId8"/>
    <p:sldLayoutId id="2147492996" r:id="rId9"/>
    <p:sldLayoutId id="2147492997" r:id="rId10"/>
    <p:sldLayoutId id="214749299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Verdana" pitchFamily="34" charset="0"/>
          <a:ea typeface="新細明體" pitchFamily="18" charset="-12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800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—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en-US" altLang="zh-TW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94827"/>
              </p:ext>
            </p:extLst>
          </p:nvPr>
        </p:nvGraphicFramePr>
        <p:xfrm>
          <a:off x="509322" y="1340767"/>
          <a:ext cx="8095126" cy="1192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5126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程式簡易說明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程式名稱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 Comparison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程式目的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這個名為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“Comparison”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的軟件是一款方便的照片整理工具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它可以比對兩個資料夾內的照片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自動將重複的照片進行分類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通過使用這個軟件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使用者可以輕鬆地整理和管理大量的照片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提高工作效率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節省寶貴的時間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開放版本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: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V9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子版本不強制更新，唯有進版才會強制</a:t>
                      </a:r>
                      <a:r>
                        <a:rPr lang="en-US" altLang="zh-TW" sz="800" b="1" kern="1200" baseline="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23551"/>
              </p:ext>
            </p:extLst>
          </p:nvPr>
        </p:nvGraphicFramePr>
        <p:xfrm>
          <a:off x="509322" y="2535248"/>
          <a:ext cx="8095126" cy="3568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332">
                  <a:extLst>
                    <a:ext uri="{9D8B030D-6E8A-4147-A177-3AD203B41FA5}">
                      <a16:colId xmlns:a16="http://schemas.microsoft.com/office/drawing/2014/main" val="2937133887"/>
                    </a:ext>
                  </a:extLst>
                </a:gridCol>
                <a:gridCol w="971604">
                  <a:extLst>
                    <a:ext uri="{9D8B030D-6E8A-4147-A177-3AD203B41FA5}">
                      <a16:colId xmlns:a16="http://schemas.microsoft.com/office/drawing/2014/main" val="2404045581"/>
                    </a:ext>
                  </a:extLst>
                </a:gridCol>
                <a:gridCol w="6793190">
                  <a:extLst>
                    <a:ext uri="{9D8B030D-6E8A-4147-A177-3AD203B41FA5}">
                      <a16:colId xmlns:a16="http://schemas.microsoft.com/office/drawing/2014/main" val="65132107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TW" altLang="en-US" sz="1000" b="1" kern="1200" dirty="0">
                          <a:solidFill>
                            <a:srgbClr val="FFD966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版本變更說明</a:t>
                      </a:r>
                      <a:endParaRPr lang="en-US" altLang="zh-TW" sz="1000" b="1" kern="1200" dirty="0">
                        <a:solidFill>
                          <a:srgbClr val="FFD966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00480"/>
                  </a:ext>
                </a:extLst>
              </a:tr>
              <a:tr h="3276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V9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2024/07/20</a:t>
                      </a: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V9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照片檔案限制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jpg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jpeg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png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確保比對的資料不受任何變更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包含照片新增或刪減程序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將比對重複資料彙整至資料夾內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新增進度條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新增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UI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視窗置中設置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可避免過去被誤判為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Over kill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Fail die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再次被放行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預設為開啟狀態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7.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檢查版本是否為最新版本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軟件控管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計算預計剩餘時間的功能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用於資料量大，程式時間較久時，方便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隨時掌握軟件狀況是否正常運行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10.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定期發送進度更新訊號的功能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用於資料量大，程式時間較久時，方便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user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隨時掌握軟件狀況是否正常運行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TW" sz="800" b="1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11.</a:t>
                      </a:r>
                      <a:r>
                        <a:rPr lang="zh-TW" altLang="en-US" sz="800" b="1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修改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執行按鈕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,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在執行過程中禁用按鈕並顯示 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"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執行中</a:t>
                      </a:r>
                      <a:r>
                        <a:rPr lang="en-US" altLang="zh-TW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..." </a:t>
                      </a:r>
                      <a:r>
                        <a:rPr lang="zh-TW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文字</a:t>
                      </a: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TW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zh-TW" altLang="en-US" sz="8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67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22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0647F80-A6AA-4F03-AB21-61E75A8ED059}"/>
              </a:ext>
            </a:extLst>
          </p:cNvPr>
          <p:cNvSpPr/>
          <p:nvPr/>
        </p:nvSpPr>
        <p:spPr>
          <a:xfrm>
            <a:off x="889721" y="3284725"/>
            <a:ext cx="1379837" cy="23125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950044" y="2497335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20AA8A-DEB9-427C-B5E3-998343615BAE}"/>
              </a:ext>
            </a:extLst>
          </p:cNvPr>
          <p:cNvSpPr txBox="1"/>
          <p:nvPr/>
        </p:nvSpPr>
        <p:spPr>
          <a:xfrm>
            <a:off x="827584" y="2867703"/>
            <a:ext cx="273630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使用者選擇資料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需符合以下的資料原始結構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貨批名稱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片號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照片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按鈕選擇時可直接選擇貨批名稱即可</a:t>
            </a:r>
          </a:p>
          <a:p>
            <a:endParaRPr lang="zh-TW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BD9157D-2193-4E40-A1F9-CA710593DA30}"/>
              </a:ext>
            </a:extLst>
          </p:cNvPr>
          <p:cNvGrpSpPr/>
          <p:nvPr/>
        </p:nvGrpSpPr>
        <p:grpSpPr>
          <a:xfrm>
            <a:off x="5220072" y="1943151"/>
            <a:ext cx="1450037" cy="509977"/>
            <a:chOff x="5827201" y="3366367"/>
            <a:chExt cx="1450037" cy="50997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77674AAE-31F2-49E3-8D08-BBBEBFFDD530}"/>
                </a:ext>
              </a:extLst>
            </p:cNvPr>
            <p:cNvSpPr/>
            <p:nvPr/>
          </p:nvSpPr>
          <p:spPr>
            <a:xfrm>
              <a:off x="5827201" y="3366367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B49483-5CCF-437D-B7CD-95E2C0F17BD3}"/>
                </a:ext>
              </a:extLst>
            </p:cNvPr>
            <p:cNvSpPr txBox="1"/>
            <p:nvPr/>
          </p:nvSpPr>
          <p:spPr>
            <a:xfrm>
              <a:off x="5885822" y="3537231"/>
              <a:ext cx="13168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NB24070119.00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3D79B1A-9E88-464D-A190-01F58976AE38}"/>
              </a:ext>
            </a:extLst>
          </p:cNvPr>
          <p:cNvGrpSpPr/>
          <p:nvPr/>
        </p:nvGrpSpPr>
        <p:grpSpPr>
          <a:xfrm>
            <a:off x="3995936" y="4044336"/>
            <a:ext cx="3974827" cy="1224136"/>
            <a:chOff x="5024851" y="4029079"/>
            <a:chExt cx="3974827" cy="1224136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090C7D26-5B95-4336-A908-A8E0592D1C14}"/>
                </a:ext>
              </a:extLst>
            </p:cNvPr>
            <p:cNvSpPr/>
            <p:nvPr/>
          </p:nvSpPr>
          <p:spPr>
            <a:xfrm>
              <a:off x="5024851" y="4029079"/>
              <a:ext cx="3893513" cy="1224136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F08FDFA-3440-4123-BAD7-F6782BC06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10" b="89640" l="5357" r="94881">
                          <a14:foregroundMark x1="12619" y1="36036" x2="13095" y2="52252"/>
                          <a14:foregroundMark x1="12976" y1="31081" x2="8443" y2="46873"/>
                          <a14:foregroundMark x1="21695" y1="14294" x2="33452" y2="34685"/>
                          <a14:foregroundMark x1="33452" y1="34685" x2="27734" y2="47497"/>
                          <a14:foregroundMark x1="62143" y1="11712" x2="76905" y2="47297"/>
                          <a14:foregroundMark x1="76905" y1="47297" x2="64762" y2="50450"/>
                          <a14:foregroundMark x1="82619" y1="15315" x2="94881" y2="39640"/>
                          <a14:foregroundMark x1="94881" y1="39640" x2="83690" y2="51351"/>
                          <a14:foregroundMark x1="43214" y1="19369" x2="42500" y2="52703"/>
                          <a14:backgroundMark x1="5357" y1="57658" x2="5357" y2="57658"/>
                          <a14:backgroundMark x1="6071" y1="55856" x2="6071" y2="55856"/>
                          <a14:backgroundMark x1="5952" y1="55405" x2="5952" y2="55405"/>
                          <a14:backgroundMark x1="5595" y1="57658" x2="5952" y2="54505"/>
                          <a14:backgroundMark x1="3929" y1="53604" x2="5595" y2="55405"/>
                          <a14:backgroundMark x1="4643" y1="52703" x2="6905" y2="56306"/>
                          <a14:backgroundMark x1="23095" y1="53153" x2="26429" y2="57207"/>
                          <a14:backgroundMark x1="18690" y1="9009" x2="21667" y2="144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2080" y="4221088"/>
              <a:ext cx="3562023" cy="941392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1A6782-1848-481F-8D73-7C915ECBA58A}"/>
                </a:ext>
              </a:extLst>
            </p:cNvPr>
            <p:cNvSpPr txBox="1"/>
            <p:nvPr/>
          </p:nvSpPr>
          <p:spPr>
            <a:xfrm>
              <a:off x="5227489" y="476675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000_Over_kill(15)</a:t>
              </a:r>
              <a:endParaRPr lang="zh-TW" altLang="en-US" sz="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173C68E-F671-4187-87EF-75133FAFE5A8}"/>
                </a:ext>
              </a:extLst>
            </p:cNvPr>
            <p:cNvSpPr txBox="1"/>
            <p:nvPr/>
          </p:nvSpPr>
          <p:spPr>
            <a:xfrm>
              <a:off x="5937204" y="476675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000_Particle(16)</a:t>
              </a:r>
              <a:endParaRPr lang="zh-TW" altLang="en-US" sz="6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73164B2-FD49-46CE-9165-3422A6967F93}"/>
                </a:ext>
              </a:extLst>
            </p:cNvPr>
            <p:cNvSpPr txBox="1"/>
            <p:nvPr/>
          </p:nvSpPr>
          <p:spPr>
            <a:xfrm>
              <a:off x="6667649" y="4766758"/>
              <a:ext cx="936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102_Foreign_ma</a:t>
              </a:r>
            </a:p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terial(09)</a:t>
              </a:r>
              <a:endParaRPr lang="zh-TW" altLang="en-US" sz="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736A43E-B1C2-4CBC-9FDE-A002769FED53}"/>
                </a:ext>
              </a:extLst>
            </p:cNvPr>
            <p:cNvSpPr txBox="1"/>
            <p:nvPr/>
          </p:nvSpPr>
          <p:spPr>
            <a:xfrm>
              <a:off x="7336854" y="478246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151_Ugly_Die(2D)</a:t>
              </a:r>
              <a:endParaRPr lang="zh-TW" altLang="en-US" sz="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C0955E3-FCFA-419F-81A0-FFD7CCE2E389}"/>
                </a:ext>
              </a:extLst>
            </p:cNvPr>
            <p:cNvSpPr txBox="1"/>
            <p:nvPr/>
          </p:nvSpPr>
          <p:spPr>
            <a:xfrm>
              <a:off x="8063574" y="4784479"/>
              <a:ext cx="936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200_Probe_Mark_</a:t>
              </a:r>
            </a:p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Shift(10)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6BA54A4-A450-4015-9C68-3C88AA9346E9}"/>
              </a:ext>
            </a:extLst>
          </p:cNvPr>
          <p:cNvGrpSpPr/>
          <p:nvPr/>
        </p:nvGrpSpPr>
        <p:grpSpPr>
          <a:xfrm>
            <a:off x="5220072" y="2953686"/>
            <a:ext cx="1450037" cy="509977"/>
            <a:chOff x="5076056" y="3213551"/>
            <a:chExt cx="1450037" cy="509977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AF6B812-83E5-44D7-8DD5-82337932A282}"/>
                </a:ext>
              </a:extLst>
            </p:cNvPr>
            <p:cNvSpPr/>
            <p:nvPr/>
          </p:nvSpPr>
          <p:spPr>
            <a:xfrm>
              <a:off x="5076056" y="3213551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925A86-3216-41F5-8AD3-F526B1BE3368}"/>
                </a:ext>
              </a:extLst>
            </p:cNvPr>
            <p:cNvSpPr txBox="1"/>
            <p:nvPr/>
          </p:nvSpPr>
          <p:spPr>
            <a:xfrm>
              <a:off x="5134678" y="3383342"/>
              <a:ext cx="13168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#24</a:t>
              </a:r>
            </a:p>
          </p:txBody>
        </p:sp>
      </p:grp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957FD517-2CEC-4B31-9701-217C7EFBE0DE}"/>
              </a:ext>
            </a:extLst>
          </p:cNvPr>
          <p:cNvSpPr/>
          <p:nvPr/>
        </p:nvSpPr>
        <p:spPr>
          <a:xfrm>
            <a:off x="5790712" y="2564904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166BD74B-2EE5-4E86-8DA3-F3269CD736A6}"/>
              </a:ext>
            </a:extLst>
          </p:cNvPr>
          <p:cNvSpPr/>
          <p:nvPr/>
        </p:nvSpPr>
        <p:spPr>
          <a:xfrm>
            <a:off x="5798361" y="3608535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84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443287" y="1415019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比對原理說明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20AA8A-DEB9-427C-B5E3-998343615BAE}"/>
              </a:ext>
            </a:extLst>
          </p:cNvPr>
          <p:cNvSpPr txBox="1"/>
          <p:nvPr/>
        </p:nvSpPr>
        <p:spPr>
          <a:xfrm>
            <a:off x="382511" y="1720391"/>
            <a:ext cx="7113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這邊範例以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NB24070119.00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CP1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CP2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舉例，軟件會拿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CP2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的照片資料去比對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CP1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CP2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中有一張照片名稱為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Format.jpeg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CP1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分類在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Particle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，那系統就會把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CP2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Format.jpeg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也歸類在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Particle</a:t>
            </a:r>
          </a:p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反之如果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CP2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有一張照片名稱為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Format_V1.jpeg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CP1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沒做任何分類，那這張照片就會等待使用者後續進行分類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BD9157D-2193-4E40-A1F9-CA710593DA30}"/>
              </a:ext>
            </a:extLst>
          </p:cNvPr>
          <p:cNvGrpSpPr/>
          <p:nvPr/>
        </p:nvGrpSpPr>
        <p:grpSpPr>
          <a:xfrm>
            <a:off x="1656490" y="2796882"/>
            <a:ext cx="1450037" cy="509977"/>
            <a:chOff x="5827201" y="3366367"/>
            <a:chExt cx="1450037" cy="50997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77674AAE-31F2-49E3-8D08-BBBEBFFDD530}"/>
                </a:ext>
              </a:extLst>
            </p:cNvPr>
            <p:cNvSpPr/>
            <p:nvPr/>
          </p:nvSpPr>
          <p:spPr>
            <a:xfrm>
              <a:off x="5827201" y="3366367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BB49483-5CCF-437D-B7CD-95E2C0F17BD3}"/>
                </a:ext>
              </a:extLst>
            </p:cNvPr>
            <p:cNvSpPr txBox="1"/>
            <p:nvPr/>
          </p:nvSpPr>
          <p:spPr>
            <a:xfrm>
              <a:off x="5848550" y="3518018"/>
              <a:ext cx="1391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NB24070119.00_CP1</a:t>
              </a: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3D79B1A-9E88-464D-A190-01F58976AE38}"/>
              </a:ext>
            </a:extLst>
          </p:cNvPr>
          <p:cNvGrpSpPr/>
          <p:nvPr/>
        </p:nvGrpSpPr>
        <p:grpSpPr>
          <a:xfrm>
            <a:off x="432354" y="4898067"/>
            <a:ext cx="3974827" cy="1224136"/>
            <a:chOff x="5024851" y="4029079"/>
            <a:chExt cx="3974827" cy="1224136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090C7D26-5B95-4336-A908-A8E0592D1C14}"/>
                </a:ext>
              </a:extLst>
            </p:cNvPr>
            <p:cNvSpPr/>
            <p:nvPr/>
          </p:nvSpPr>
          <p:spPr>
            <a:xfrm>
              <a:off x="5024851" y="4029079"/>
              <a:ext cx="3893513" cy="1224136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F08FDFA-3440-4123-BAD7-F6782BC06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10" b="89640" l="5357" r="94881">
                          <a14:foregroundMark x1="12619" y1="36036" x2="13095" y2="52252"/>
                          <a14:foregroundMark x1="12976" y1="31081" x2="8443" y2="46873"/>
                          <a14:foregroundMark x1="21695" y1="14294" x2="33452" y2="34685"/>
                          <a14:foregroundMark x1="33452" y1="34685" x2="27734" y2="47497"/>
                          <a14:foregroundMark x1="62143" y1="11712" x2="76905" y2="47297"/>
                          <a14:foregroundMark x1="76905" y1="47297" x2="64762" y2="50450"/>
                          <a14:foregroundMark x1="82619" y1="15315" x2="94881" y2="39640"/>
                          <a14:foregroundMark x1="94881" y1="39640" x2="83690" y2="51351"/>
                          <a14:foregroundMark x1="43214" y1="19369" x2="42500" y2="52703"/>
                          <a14:backgroundMark x1="5357" y1="57658" x2="5357" y2="57658"/>
                          <a14:backgroundMark x1="6071" y1="55856" x2="6071" y2="55856"/>
                          <a14:backgroundMark x1="5952" y1="55405" x2="5952" y2="55405"/>
                          <a14:backgroundMark x1="5595" y1="57658" x2="5952" y2="54505"/>
                          <a14:backgroundMark x1="3929" y1="53604" x2="5595" y2="55405"/>
                          <a14:backgroundMark x1="4643" y1="52703" x2="6905" y2="56306"/>
                          <a14:backgroundMark x1="23095" y1="53153" x2="26429" y2="57207"/>
                          <a14:backgroundMark x1="18690" y1="9009" x2="21667" y2="144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2080" y="4221088"/>
              <a:ext cx="3562023" cy="941392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1A6782-1848-481F-8D73-7C915ECBA58A}"/>
                </a:ext>
              </a:extLst>
            </p:cNvPr>
            <p:cNvSpPr txBox="1"/>
            <p:nvPr/>
          </p:nvSpPr>
          <p:spPr>
            <a:xfrm>
              <a:off x="5227489" y="476675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000_Over_kill(15)</a:t>
              </a:r>
              <a:endParaRPr lang="zh-TW" altLang="en-US" sz="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173C68E-F671-4187-87EF-75133FAFE5A8}"/>
                </a:ext>
              </a:extLst>
            </p:cNvPr>
            <p:cNvSpPr txBox="1"/>
            <p:nvPr/>
          </p:nvSpPr>
          <p:spPr>
            <a:xfrm>
              <a:off x="5937204" y="476675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000_Particle(16)</a:t>
              </a:r>
              <a:endParaRPr lang="zh-TW" altLang="en-US" sz="6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73164B2-FD49-46CE-9165-3422A6967F93}"/>
                </a:ext>
              </a:extLst>
            </p:cNvPr>
            <p:cNvSpPr txBox="1"/>
            <p:nvPr/>
          </p:nvSpPr>
          <p:spPr>
            <a:xfrm>
              <a:off x="6667649" y="4766758"/>
              <a:ext cx="936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102_Foreign_ma</a:t>
              </a:r>
            </a:p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terial(09)</a:t>
              </a:r>
              <a:endParaRPr lang="zh-TW" altLang="en-US" sz="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736A43E-B1C2-4CBC-9FDE-A002769FED53}"/>
                </a:ext>
              </a:extLst>
            </p:cNvPr>
            <p:cNvSpPr txBox="1"/>
            <p:nvPr/>
          </p:nvSpPr>
          <p:spPr>
            <a:xfrm>
              <a:off x="7336854" y="478246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151_Ugly_Die(2D)</a:t>
              </a:r>
              <a:endParaRPr lang="zh-TW" altLang="en-US" sz="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C0955E3-FCFA-419F-81A0-FFD7CCE2E389}"/>
                </a:ext>
              </a:extLst>
            </p:cNvPr>
            <p:cNvSpPr txBox="1"/>
            <p:nvPr/>
          </p:nvSpPr>
          <p:spPr>
            <a:xfrm>
              <a:off x="8063574" y="4784479"/>
              <a:ext cx="936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200_Probe_Mark_</a:t>
              </a:r>
            </a:p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Shift(10)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B6BA54A4-A450-4015-9C68-3C88AA9346E9}"/>
              </a:ext>
            </a:extLst>
          </p:cNvPr>
          <p:cNvGrpSpPr/>
          <p:nvPr/>
        </p:nvGrpSpPr>
        <p:grpSpPr>
          <a:xfrm>
            <a:off x="1656490" y="3807417"/>
            <a:ext cx="1450037" cy="509977"/>
            <a:chOff x="5076056" y="3213551"/>
            <a:chExt cx="1450037" cy="509977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AF6B812-83E5-44D7-8DD5-82337932A282}"/>
                </a:ext>
              </a:extLst>
            </p:cNvPr>
            <p:cNvSpPr/>
            <p:nvPr/>
          </p:nvSpPr>
          <p:spPr>
            <a:xfrm>
              <a:off x="5076056" y="3213551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925A86-3216-41F5-8AD3-F526B1BE3368}"/>
                </a:ext>
              </a:extLst>
            </p:cNvPr>
            <p:cNvSpPr txBox="1"/>
            <p:nvPr/>
          </p:nvSpPr>
          <p:spPr>
            <a:xfrm>
              <a:off x="5134678" y="3383342"/>
              <a:ext cx="13168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#24</a:t>
              </a:r>
            </a:p>
          </p:txBody>
        </p:sp>
      </p:grp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957FD517-2CEC-4B31-9701-217C7EFBE0DE}"/>
              </a:ext>
            </a:extLst>
          </p:cNvPr>
          <p:cNvSpPr/>
          <p:nvPr/>
        </p:nvSpPr>
        <p:spPr>
          <a:xfrm>
            <a:off x="2227130" y="3418635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166BD74B-2EE5-4E86-8DA3-F3269CD736A6}"/>
              </a:ext>
            </a:extLst>
          </p:cNvPr>
          <p:cNvSpPr/>
          <p:nvPr/>
        </p:nvSpPr>
        <p:spPr>
          <a:xfrm>
            <a:off x="2234779" y="4462266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7CF5CD6-E8A3-496F-812D-3CF1E26CDC8A}"/>
              </a:ext>
            </a:extLst>
          </p:cNvPr>
          <p:cNvGrpSpPr/>
          <p:nvPr/>
        </p:nvGrpSpPr>
        <p:grpSpPr>
          <a:xfrm>
            <a:off x="5940152" y="2796882"/>
            <a:ext cx="1450037" cy="509977"/>
            <a:chOff x="5827201" y="3366367"/>
            <a:chExt cx="1450037" cy="509977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36D0AA15-7DB2-4DE3-B4FA-54D2EA939D5A}"/>
                </a:ext>
              </a:extLst>
            </p:cNvPr>
            <p:cNvSpPr/>
            <p:nvPr/>
          </p:nvSpPr>
          <p:spPr>
            <a:xfrm>
              <a:off x="5827201" y="3366367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3D0323E-A875-4E71-8276-E92871A6A967}"/>
                </a:ext>
              </a:extLst>
            </p:cNvPr>
            <p:cNvSpPr txBox="1"/>
            <p:nvPr/>
          </p:nvSpPr>
          <p:spPr>
            <a:xfrm>
              <a:off x="5856511" y="3518018"/>
              <a:ext cx="1391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NB24070119.00_CP2</a:t>
              </a:r>
            </a:p>
          </p:txBody>
        </p: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2EE66B1D-24ED-49BB-91AF-D6907886A440}"/>
              </a:ext>
            </a:extLst>
          </p:cNvPr>
          <p:cNvSpPr/>
          <p:nvPr/>
        </p:nvSpPr>
        <p:spPr>
          <a:xfrm>
            <a:off x="4716016" y="4898067"/>
            <a:ext cx="3893513" cy="1224136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0306B0C-1B31-4798-A814-F9BC69D88DD3}"/>
              </a:ext>
            </a:extLst>
          </p:cNvPr>
          <p:cNvGrpSpPr/>
          <p:nvPr/>
        </p:nvGrpSpPr>
        <p:grpSpPr>
          <a:xfrm>
            <a:off x="5940152" y="3807417"/>
            <a:ext cx="1450037" cy="509977"/>
            <a:chOff x="5076056" y="3213551"/>
            <a:chExt cx="1450037" cy="509977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C5627C65-64CC-4A4A-B138-A3C5D8D80EA4}"/>
                </a:ext>
              </a:extLst>
            </p:cNvPr>
            <p:cNvSpPr/>
            <p:nvPr/>
          </p:nvSpPr>
          <p:spPr>
            <a:xfrm>
              <a:off x="5076056" y="3213551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AABDDA4-1B3C-4388-B49C-713891D45A42}"/>
                </a:ext>
              </a:extLst>
            </p:cNvPr>
            <p:cNvSpPr txBox="1"/>
            <p:nvPr/>
          </p:nvSpPr>
          <p:spPr>
            <a:xfrm>
              <a:off x="5134678" y="3383342"/>
              <a:ext cx="13168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#24</a:t>
              </a:r>
            </a:p>
          </p:txBody>
        </p:sp>
      </p:grpSp>
      <p:sp>
        <p:nvSpPr>
          <p:cNvPr id="41" name="箭號: 向下 40">
            <a:extLst>
              <a:ext uri="{FF2B5EF4-FFF2-40B4-BE49-F238E27FC236}">
                <a16:creationId xmlns:a16="http://schemas.microsoft.com/office/drawing/2014/main" id="{FF073955-89A9-4AB5-A8FB-072775161200}"/>
              </a:ext>
            </a:extLst>
          </p:cNvPr>
          <p:cNvSpPr/>
          <p:nvPr/>
        </p:nvSpPr>
        <p:spPr>
          <a:xfrm>
            <a:off x="6510792" y="3418635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下 41">
            <a:extLst>
              <a:ext uri="{FF2B5EF4-FFF2-40B4-BE49-F238E27FC236}">
                <a16:creationId xmlns:a16="http://schemas.microsoft.com/office/drawing/2014/main" id="{AEEE207D-7011-432F-ACB5-4ABC0897A71C}"/>
              </a:ext>
            </a:extLst>
          </p:cNvPr>
          <p:cNvSpPr/>
          <p:nvPr/>
        </p:nvSpPr>
        <p:spPr>
          <a:xfrm>
            <a:off x="6518441" y="4462266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弧形下彎 9">
            <a:extLst>
              <a:ext uri="{FF2B5EF4-FFF2-40B4-BE49-F238E27FC236}">
                <a16:creationId xmlns:a16="http://schemas.microsoft.com/office/drawing/2014/main" id="{038EA180-9E55-4B7C-BA2F-308A91E60330}"/>
              </a:ext>
            </a:extLst>
          </p:cNvPr>
          <p:cNvSpPr/>
          <p:nvPr/>
        </p:nvSpPr>
        <p:spPr>
          <a:xfrm>
            <a:off x="2987824" y="3977208"/>
            <a:ext cx="2664296" cy="81994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7BAAE39-4C9C-407F-8162-FCC74639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24" y="5072826"/>
            <a:ext cx="736726" cy="789349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03DC29FD-10B0-4ACA-9C4A-40D0488ABA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50" y="4833240"/>
            <a:ext cx="1133437" cy="1133437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8DFF3D59-3D31-4A84-B9ED-B76A97924E03}"/>
              </a:ext>
            </a:extLst>
          </p:cNvPr>
          <p:cNvSpPr txBox="1"/>
          <p:nvPr/>
        </p:nvSpPr>
        <p:spPr>
          <a:xfrm>
            <a:off x="5967197" y="5642191"/>
            <a:ext cx="9489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Format_V1.jpeg</a:t>
            </a:r>
            <a:endParaRPr lang="zh-TW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95711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445988" y="1474251"/>
            <a:ext cx="1319514" cy="169762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操作步驟一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496164-BBDD-42FC-A4C5-D33C8BC58F35}"/>
              </a:ext>
            </a:extLst>
          </p:cNvPr>
          <p:cNvSpPr txBox="1"/>
          <p:nvPr/>
        </p:nvSpPr>
        <p:spPr>
          <a:xfrm>
            <a:off x="395536" y="1772816"/>
            <a:ext cx="3456384" cy="880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[Comparison] </a:t>
            </a:r>
          </a:p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的部分選擇需要被  比對的資料夾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而在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比對的資料夾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中選擇  比對的目標資料夾</a:t>
            </a:r>
            <a:endParaRPr lang="zh-TW" altLang="en-US" sz="9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2309BC-E7BC-48BD-95EF-B1EDD60A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4355976" cy="29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90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A269019-3005-43AA-A694-B99019DBBA2E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9" name="Text Box 6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07375" cy="792163"/>
          </a:xfrm>
        </p:spPr>
        <p:txBody>
          <a:bodyPr/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confirm</a:t>
            </a:r>
            <a:endParaRPr lang="en-US" altLang="zh-TW" sz="20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A7791BB-4C4B-4831-83CA-9276BB1E2916}"/>
              </a:ext>
            </a:extLst>
          </p:cNvPr>
          <p:cNvSpPr/>
          <p:nvPr/>
        </p:nvSpPr>
        <p:spPr>
          <a:xfrm>
            <a:off x="510976" y="1340768"/>
            <a:ext cx="2116808" cy="226557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 </a:t>
            </a:r>
            <a:r>
              <a:rPr lang="en-US" altLang="zh-TW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Over Kill</a:t>
            </a:r>
            <a:r>
              <a: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照片需重新</a:t>
            </a:r>
            <a:r>
              <a:rPr lang="en-US" altLang="zh-TW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496164-BBDD-42FC-A4C5-D33C8BC58F35}"/>
              </a:ext>
            </a:extLst>
          </p:cNvPr>
          <p:cNvSpPr txBox="1"/>
          <p:nvPr/>
        </p:nvSpPr>
        <p:spPr>
          <a:xfrm>
            <a:off x="395536" y="1747184"/>
            <a:ext cx="4471516" cy="110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這功能開啟的好處是可避免過去被誤判為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kill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Fail die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再次被放行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開啟後原本即便已經分類為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kill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的照片，都會被歸類視為待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這樣就可以排除有任何應該是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Defect die</a:t>
            </a:r>
          </a:p>
          <a:p>
            <a:pPr eaLnBrk="1" hangingPunct="1">
              <a:lnSpc>
                <a:spcPct val="1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但因為過去被分在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 kill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sz="9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而造成後續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掉該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Defect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die</a:t>
            </a:r>
            <a:r>
              <a:rPr lang="zh-TW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F70F308-AA6F-440E-9CC3-017015C10CAE}"/>
              </a:ext>
            </a:extLst>
          </p:cNvPr>
          <p:cNvGrpSpPr/>
          <p:nvPr/>
        </p:nvGrpSpPr>
        <p:grpSpPr>
          <a:xfrm>
            <a:off x="1512474" y="3128015"/>
            <a:ext cx="1450037" cy="509977"/>
            <a:chOff x="5827201" y="3366367"/>
            <a:chExt cx="1450037" cy="509977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9734C00-C0D5-42C2-880D-B24C6F56BFEC}"/>
                </a:ext>
              </a:extLst>
            </p:cNvPr>
            <p:cNvSpPr/>
            <p:nvPr/>
          </p:nvSpPr>
          <p:spPr>
            <a:xfrm>
              <a:off x="5827201" y="3366367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B347F34-D5B1-4500-A559-08AC05A357E1}"/>
                </a:ext>
              </a:extLst>
            </p:cNvPr>
            <p:cNvSpPr txBox="1"/>
            <p:nvPr/>
          </p:nvSpPr>
          <p:spPr>
            <a:xfrm>
              <a:off x="5848550" y="3518018"/>
              <a:ext cx="1391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NB24070119.00_CP1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A13A28-93D5-4735-908A-139A7EFFB6BE}"/>
              </a:ext>
            </a:extLst>
          </p:cNvPr>
          <p:cNvGrpSpPr/>
          <p:nvPr/>
        </p:nvGrpSpPr>
        <p:grpSpPr>
          <a:xfrm>
            <a:off x="288338" y="5229200"/>
            <a:ext cx="3974827" cy="1224136"/>
            <a:chOff x="5024851" y="4029079"/>
            <a:chExt cx="3974827" cy="1224136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4BA00DE-9BE5-4238-815F-717995D0F637}"/>
                </a:ext>
              </a:extLst>
            </p:cNvPr>
            <p:cNvSpPr/>
            <p:nvPr/>
          </p:nvSpPr>
          <p:spPr>
            <a:xfrm>
              <a:off x="5024851" y="4029079"/>
              <a:ext cx="3893513" cy="1224136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6C9D69DA-A20A-453E-A943-48DC9710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10" b="89640" l="5357" r="94881">
                          <a14:foregroundMark x1="12619" y1="36036" x2="13095" y2="52252"/>
                          <a14:foregroundMark x1="12976" y1="31081" x2="8443" y2="46873"/>
                          <a14:foregroundMark x1="21695" y1="14294" x2="33452" y2="34685"/>
                          <a14:foregroundMark x1="33452" y1="34685" x2="27734" y2="47497"/>
                          <a14:foregroundMark x1="62143" y1="11712" x2="76905" y2="47297"/>
                          <a14:foregroundMark x1="76905" y1="47297" x2="64762" y2="50450"/>
                          <a14:foregroundMark x1="82619" y1="15315" x2="94881" y2="39640"/>
                          <a14:foregroundMark x1="94881" y1="39640" x2="83690" y2="51351"/>
                          <a14:foregroundMark x1="43214" y1="19369" x2="42500" y2="52703"/>
                          <a14:backgroundMark x1="5357" y1="57658" x2="5357" y2="57658"/>
                          <a14:backgroundMark x1="6071" y1="55856" x2="6071" y2="55856"/>
                          <a14:backgroundMark x1="5952" y1="55405" x2="5952" y2="55405"/>
                          <a14:backgroundMark x1="5595" y1="57658" x2="5952" y2="54505"/>
                          <a14:backgroundMark x1="3929" y1="53604" x2="5595" y2="55405"/>
                          <a14:backgroundMark x1="4643" y1="52703" x2="6905" y2="56306"/>
                          <a14:backgroundMark x1="23095" y1="53153" x2="26429" y2="57207"/>
                          <a14:backgroundMark x1="18690" y1="9009" x2="21667" y2="144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92080" y="4221088"/>
              <a:ext cx="3562023" cy="941392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BB4DB10-E48E-45F2-AFB1-58FDB95A4E21}"/>
                </a:ext>
              </a:extLst>
            </p:cNvPr>
            <p:cNvSpPr txBox="1"/>
            <p:nvPr/>
          </p:nvSpPr>
          <p:spPr>
            <a:xfrm>
              <a:off x="5227489" y="476675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000_Over_kill(15)</a:t>
              </a:r>
              <a:endParaRPr lang="zh-TW" altLang="en-US" sz="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25F47D0-2172-4BB4-8052-D8C0ABE1E48F}"/>
                </a:ext>
              </a:extLst>
            </p:cNvPr>
            <p:cNvSpPr txBox="1"/>
            <p:nvPr/>
          </p:nvSpPr>
          <p:spPr>
            <a:xfrm>
              <a:off x="5937204" y="476675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000_Particle(16)</a:t>
              </a:r>
              <a:endParaRPr lang="zh-TW" altLang="en-US" sz="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2A16E6B-747C-44C0-AD83-6004A7333D06}"/>
                </a:ext>
              </a:extLst>
            </p:cNvPr>
            <p:cNvSpPr txBox="1"/>
            <p:nvPr/>
          </p:nvSpPr>
          <p:spPr>
            <a:xfrm>
              <a:off x="6667649" y="4766758"/>
              <a:ext cx="936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102_Foreign_ma</a:t>
              </a:r>
            </a:p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terial(09)</a:t>
              </a:r>
              <a:endParaRPr lang="zh-TW" altLang="en-US" sz="6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F01B154-0B0B-4AAA-B515-BA73DB1A4D26}"/>
                </a:ext>
              </a:extLst>
            </p:cNvPr>
            <p:cNvSpPr txBox="1"/>
            <p:nvPr/>
          </p:nvSpPr>
          <p:spPr>
            <a:xfrm>
              <a:off x="7336854" y="4782468"/>
              <a:ext cx="93610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151_Ugly_Die(2D)</a:t>
              </a:r>
              <a:endParaRPr lang="zh-TW" altLang="en-US" sz="6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88E6910-ACC4-4787-8F88-DA16AD520C42}"/>
                </a:ext>
              </a:extLst>
            </p:cNvPr>
            <p:cNvSpPr txBox="1"/>
            <p:nvPr/>
          </p:nvSpPr>
          <p:spPr>
            <a:xfrm>
              <a:off x="8063574" y="4784479"/>
              <a:ext cx="93610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200_Probe_Mark_</a:t>
              </a:r>
            </a:p>
            <a:p>
              <a:r>
                <a:rPr lang="en-US" altLang="zh-TW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Shift(10)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B544E04-36F1-4932-8CF8-AAC413A696FF}"/>
              </a:ext>
            </a:extLst>
          </p:cNvPr>
          <p:cNvGrpSpPr/>
          <p:nvPr/>
        </p:nvGrpSpPr>
        <p:grpSpPr>
          <a:xfrm>
            <a:off x="1512474" y="4138550"/>
            <a:ext cx="1450037" cy="509977"/>
            <a:chOff x="5076056" y="3213551"/>
            <a:chExt cx="1450037" cy="509977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F0A70AD-94B8-4F1C-B3E1-A42B5084979E}"/>
                </a:ext>
              </a:extLst>
            </p:cNvPr>
            <p:cNvSpPr/>
            <p:nvPr/>
          </p:nvSpPr>
          <p:spPr>
            <a:xfrm>
              <a:off x="5076056" y="3213551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645DDAA-22DB-4D98-9DB4-EFE0F364DEBF}"/>
                </a:ext>
              </a:extLst>
            </p:cNvPr>
            <p:cNvSpPr txBox="1"/>
            <p:nvPr/>
          </p:nvSpPr>
          <p:spPr>
            <a:xfrm>
              <a:off x="5134678" y="3383342"/>
              <a:ext cx="13168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#24</a:t>
              </a:r>
            </a:p>
          </p:txBody>
        </p:sp>
      </p:grp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BB7D297B-24C0-437A-87D1-62B1EE444B7C}"/>
              </a:ext>
            </a:extLst>
          </p:cNvPr>
          <p:cNvSpPr/>
          <p:nvPr/>
        </p:nvSpPr>
        <p:spPr>
          <a:xfrm>
            <a:off x="2083114" y="3749768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58562D7F-6028-4862-9B47-0BEEED238F3D}"/>
              </a:ext>
            </a:extLst>
          </p:cNvPr>
          <p:cNvSpPr/>
          <p:nvPr/>
        </p:nvSpPr>
        <p:spPr>
          <a:xfrm>
            <a:off x="2090763" y="4793399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BE1E284-B757-408B-A857-5968107D9932}"/>
              </a:ext>
            </a:extLst>
          </p:cNvPr>
          <p:cNvGrpSpPr/>
          <p:nvPr/>
        </p:nvGrpSpPr>
        <p:grpSpPr>
          <a:xfrm>
            <a:off x="5796136" y="3128015"/>
            <a:ext cx="1450037" cy="509977"/>
            <a:chOff x="5827201" y="3366367"/>
            <a:chExt cx="1450037" cy="509977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A10EA935-25BC-4E74-9B78-C2C8510C16CC}"/>
                </a:ext>
              </a:extLst>
            </p:cNvPr>
            <p:cNvSpPr/>
            <p:nvPr/>
          </p:nvSpPr>
          <p:spPr>
            <a:xfrm>
              <a:off x="5827201" y="3366367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2924B01-B61D-4DDB-A61B-8A12F3865D66}"/>
                </a:ext>
              </a:extLst>
            </p:cNvPr>
            <p:cNvSpPr txBox="1"/>
            <p:nvPr/>
          </p:nvSpPr>
          <p:spPr>
            <a:xfrm>
              <a:off x="5856511" y="3518018"/>
              <a:ext cx="1391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NB24070119.00_CP2</a:t>
              </a:r>
            </a:p>
          </p:txBody>
        </p:sp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359A733-51A8-4905-8BF8-ACED36CD3DF4}"/>
              </a:ext>
            </a:extLst>
          </p:cNvPr>
          <p:cNvSpPr/>
          <p:nvPr/>
        </p:nvSpPr>
        <p:spPr>
          <a:xfrm>
            <a:off x="4572000" y="5229200"/>
            <a:ext cx="3893513" cy="1224136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highlight>
                <a:srgbClr val="FFD966"/>
              </a:highlight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02C82AF4-57D8-48F8-9738-A7C9D065EC53}"/>
              </a:ext>
            </a:extLst>
          </p:cNvPr>
          <p:cNvGrpSpPr/>
          <p:nvPr/>
        </p:nvGrpSpPr>
        <p:grpSpPr>
          <a:xfrm>
            <a:off x="5796136" y="4138550"/>
            <a:ext cx="1450037" cy="509977"/>
            <a:chOff x="5076056" y="3213551"/>
            <a:chExt cx="1450037" cy="509977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926917F-1CF1-4BEF-8252-5B069AB582AD}"/>
                </a:ext>
              </a:extLst>
            </p:cNvPr>
            <p:cNvSpPr/>
            <p:nvPr/>
          </p:nvSpPr>
          <p:spPr>
            <a:xfrm>
              <a:off x="5076056" y="3213551"/>
              <a:ext cx="1450037" cy="509977"/>
            </a:xfrm>
            <a:prstGeom prst="round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FFD966"/>
                </a:highlight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ECF1AD8-EEE7-4B3D-B39F-FC67A877C81C}"/>
                </a:ext>
              </a:extLst>
            </p:cNvPr>
            <p:cNvSpPr txBox="1"/>
            <p:nvPr/>
          </p:nvSpPr>
          <p:spPr>
            <a:xfrm>
              <a:off x="5134678" y="3383342"/>
              <a:ext cx="131687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#24</a:t>
              </a:r>
            </a:p>
          </p:txBody>
        </p:sp>
      </p:grpSp>
      <p:sp>
        <p:nvSpPr>
          <p:cNvPr id="35" name="箭號: 向下 34">
            <a:extLst>
              <a:ext uri="{FF2B5EF4-FFF2-40B4-BE49-F238E27FC236}">
                <a16:creationId xmlns:a16="http://schemas.microsoft.com/office/drawing/2014/main" id="{370516DD-90FB-41A5-BCE7-B5CCC63CB28C}"/>
              </a:ext>
            </a:extLst>
          </p:cNvPr>
          <p:cNvSpPr/>
          <p:nvPr/>
        </p:nvSpPr>
        <p:spPr>
          <a:xfrm>
            <a:off x="6366776" y="3749768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箭號: 向下 35">
            <a:extLst>
              <a:ext uri="{FF2B5EF4-FFF2-40B4-BE49-F238E27FC236}">
                <a16:creationId xmlns:a16="http://schemas.microsoft.com/office/drawing/2014/main" id="{8FAB6D46-CE34-4043-9E74-97D7FDEA4467}"/>
              </a:ext>
            </a:extLst>
          </p:cNvPr>
          <p:cNvSpPr/>
          <p:nvPr/>
        </p:nvSpPr>
        <p:spPr>
          <a:xfrm>
            <a:off x="6374425" y="4793399"/>
            <a:ext cx="293458" cy="270059"/>
          </a:xfrm>
          <a:prstGeom prst="downArrow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弧形下彎 36">
            <a:extLst>
              <a:ext uri="{FF2B5EF4-FFF2-40B4-BE49-F238E27FC236}">
                <a16:creationId xmlns:a16="http://schemas.microsoft.com/office/drawing/2014/main" id="{7B6C7845-AE61-41F0-9A86-2D79E2EF61AD}"/>
              </a:ext>
            </a:extLst>
          </p:cNvPr>
          <p:cNvSpPr/>
          <p:nvPr/>
        </p:nvSpPr>
        <p:spPr>
          <a:xfrm>
            <a:off x="2843808" y="4308341"/>
            <a:ext cx="2664296" cy="819944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41AD80B0-2C04-4A7B-88FE-A3D743D6E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8" y="5403959"/>
            <a:ext cx="736726" cy="789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6EF35F4-84A1-4E0E-8636-1B85EE50E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923" y="5409329"/>
            <a:ext cx="811293" cy="763256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EBCB6583-5FF9-43D0-A61B-4B685A80E8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50" y="5185966"/>
            <a:ext cx="1133437" cy="1133437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D7CAEA7F-D941-41E1-B613-1729B153DD8C}"/>
              </a:ext>
            </a:extLst>
          </p:cNvPr>
          <p:cNvSpPr txBox="1"/>
          <p:nvPr/>
        </p:nvSpPr>
        <p:spPr>
          <a:xfrm>
            <a:off x="6573097" y="5994917"/>
            <a:ext cx="8822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Format_V1.jpeg</a:t>
            </a:r>
            <a:endParaRPr lang="zh-TW" altLang="en-US" sz="7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BC750B-FFC5-4DEC-9AD3-4925EE43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9566" y="1803790"/>
            <a:ext cx="2519525" cy="10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52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mpany profile_earth in Red">
  <a:themeElements>
    <a:clrScheme name="company profile_earth in 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pany profile_earth in Red">
      <a:majorFont>
        <a:latin typeface="Verdan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ny profile_earth in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ny profile_earth in 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ny profile_earth in 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25387</TotalTime>
  <Words>665</Words>
  <Application>Microsoft Office PowerPoint</Application>
  <PresentationFormat>如螢幕大小 (4:3)</PresentationFormat>
  <Paragraphs>82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  <vt:variant>
        <vt:lpstr>自訂放映</vt:lpstr>
      </vt:variant>
      <vt:variant>
        <vt:i4>1</vt:i4>
      </vt:variant>
    </vt:vector>
  </HeadingPairs>
  <TitlesOfParts>
    <vt:vector size="11" baseType="lpstr">
      <vt:lpstr>微軟正黑體</vt:lpstr>
      <vt:lpstr>Arial</vt:lpstr>
      <vt:lpstr>Verdana</vt:lpstr>
      <vt:lpstr>Wingdings</vt:lpstr>
      <vt:lpstr>company profile_earth in Red</vt:lpstr>
      <vt:lpstr>Comparison</vt:lpstr>
      <vt:lpstr>Map confirm</vt:lpstr>
      <vt:lpstr>Map confirm</vt:lpstr>
      <vt:lpstr>Map confirm</vt:lpstr>
      <vt:lpstr>Map confirm</vt:lpstr>
      <vt:lpstr>自訂放映 2</vt:lpstr>
    </vt:vector>
  </TitlesOfParts>
  <Company>Ardentec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Ardentec Company Profile</dc:title>
  <dc:creator>ardentec user</dc:creator>
  <cp:keywords>GENERAL_ADT</cp:keywords>
  <cp:lastModifiedBy>racky.huang[黃天恩]</cp:lastModifiedBy>
  <cp:revision>2608</cp:revision>
  <dcterms:created xsi:type="dcterms:W3CDTF">2007-09-03T06:39:15Z</dcterms:created>
  <dcterms:modified xsi:type="dcterms:W3CDTF">2024-07-31T07:04:53Z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Tags">
    <vt:lpwstr/>
  </property>
  <property fmtid="{D5CDD505-2E9C-101B-9397-08002B2CF9AE}" pid="3" name="HiddenTag">
    <vt:lpwstr>GENERAL_ADT</vt:lpwstr>
  </property>
</Properties>
</file>