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68" r:id="rId2"/>
    <p:sldId id="369" r:id="rId3"/>
    <p:sldId id="370" r:id="rId4"/>
    <p:sldId id="371" r:id="rId5"/>
    <p:sldId id="373" r:id="rId6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FFF"/>
    <a:srgbClr val="FFE699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3" autoAdjust="0"/>
    <p:restoredTop sz="95320" autoAdjust="0"/>
  </p:normalViewPr>
  <p:slideViewPr>
    <p:cSldViewPr>
      <p:cViewPr varScale="1">
        <p:scale>
          <a:sx n="98" d="100"/>
          <a:sy n="98" d="100"/>
        </p:scale>
        <p:origin x="1128" y="77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 smtClean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2024/6/22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</a:t>
            </a:r>
          </a:p>
          <a:p>
            <a:pPr lvl="1"/>
            <a:r>
              <a:rPr lang="en-US" altLang="zh-TW" smtClean="0"/>
              <a:t>2</a:t>
            </a:r>
          </a:p>
          <a:p>
            <a:pPr lvl="2"/>
            <a:r>
              <a:rPr lang="en-US" altLang="zh-TW" smtClean="0"/>
              <a:t>3</a:t>
            </a:r>
          </a:p>
          <a:p>
            <a:pPr lvl="3"/>
            <a:r>
              <a:rPr lang="en-US" altLang="zh-TW" smtClean="0"/>
              <a:t>4</a:t>
            </a:r>
          </a:p>
          <a:p>
            <a:pPr lvl="3"/>
            <a:endParaRPr lang="en-US" altLang="zh-TW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dirty="0" smtClean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07892"/>
              </p:ext>
            </p:extLst>
          </p:nvPr>
        </p:nvGraphicFramePr>
        <p:xfrm>
          <a:off x="509322" y="1340767"/>
          <a:ext cx="8095126" cy="1192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Comparison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這個名為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“Comparison”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的軟件是一款方便的照片整理工具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它可以比對兩個資料夾內的照片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自動將重複的照片進行分類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通過使用這個軟件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使用者可以輕鬆地整理和管理大量的照片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提高工作效率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節省寶貴的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時間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開放版本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75897"/>
              </p:ext>
            </p:extLst>
          </p:nvPr>
        </p:nvGraphicFramePr>
        <p:xfrm>
          <a:off x="509322" y="2535248"/>
          <a:ext cx="8095126" cy="3568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332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71604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93190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 smtClean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2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V8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2024/06/05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開放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Comparison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照片檔案限制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jpg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jpeg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png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確保比對的資料不受任何變更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包含照片新增或刪減程序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將比對重複資料彙整至資料夾內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新增進度條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UI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視窗置中設置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可避免過去被誤判為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Over kill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Fail die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再次被放行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預設為開啟狀態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檢查版本是否為最新版本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軟件控管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計算預計剩餘時間的功能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用於資料量大，程式時間較久時，方便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隨時掌握軟件狀況是否正常運行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定期發送進度更新訊號的功能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用於資料量大，程式時間較久時，方便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隨時掌握軟件狀況是否正常運行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修改執行按鈕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在執行過程中禁用按鈕並顯示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執行中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..."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文字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14649"/>
              </p:ext>
            </p:extLst>
          </p:nvPr>
        </p:nvGraphicFramePr>
        <p:xfrm>
          <a:off x="509322" y="1362760"/>
          <a:ext cx="8166366" cy="465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636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注意事項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3301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選擇資料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path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需符合以下的資料原始結構，貨批名稱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-&gt;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片號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-&gt;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照片，按鈕選擇時可直接選擇貨批名稱即可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513979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5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51672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步驟一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00"/>
            <a:ext cx="75207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4</a:t>
            </a:fld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03405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步驟二</a:t>
                      </a:r>
                      <a:endParaRPr lang="en-US" altLang="zh-TW" sz="1000" b="1" kern="1200" dirty="0" smtClean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840760" cy="30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5</a:t>
            </a:fld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05152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endParaRPr lang="en-US" altLang="zh-TW" sz="1000" b="1" kern="1200" dirty="0" smtClean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700808"/>
            <a:ext cx="7897493" cy="4032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55576" y="4437112"/>
            <a:ext cx="3411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功能開啟的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好處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可避免過去被誤判為</a:t>
            </a:r>
            <a:r>
              <a:rPr lang="en-US" altLang="zh-TW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kill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 die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再次被放行</a:t>
            </a:r>
            <a:endParaRPr lang="en-US" altLang="zh-TW" sz="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後原本即便已經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kill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的照片，都會被歸類視為待</a:t>
            </a:r>
            <a:r>
              <a:rPr lang="en-US" altLang="zh-TW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就可以排除有任何應該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die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但因為過去被分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</a:t>
            </a:r>
            <a:r>
              <a:rPr lang="en-US" altLang="zh-TW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kill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sz="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而造成後續</a:t>
            </a:r>
            <a:r>
              <a:rPr lang="en-US" altLang="zh-TW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</a:t>
            </a:r>
            <a:r>
              <a:rPr lang="en-US" altLang="zh-TW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掉該</a:t>
            </a:r>
            <a:r>
              <a:rPr lang="en-US" altLang="zh-TW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Defect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die</a:t>
            </a:r>
            <a:r>
              <a:rPr lang="zh-TW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情況</a:t>
            </a:r>
          </a:p>
        </p:txBody>
      </p:sp>
    </p:spTree>
    <p:extLst>
      <p:ext uri="{BB962C8B-B14F-4D97-AF65-F5344CB8AC3E}">
        <p14:creationId xmlns:p14="http://schemas.microsoft.com/office/powerpoint/2010/main" val="2737846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25348</TotalTime>
  <Words>373</Words>
  <Application>Microsoft Office PowerPoint</Application>
  <PresentationFormat>如螢幕大小 (4:3)</PresentationFormat>
  <Paragraphs>39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  <vt:variant>
        <vt:lpstr>自訂放映</vt:lpstr>
      </vt:variant>
      <vt:variant>
        <vt:i4>1</vt:i4>
      </vt:variant>
    </vt:vector>
  </HeadingPairs>
  <TitlesOfParts>
    <vt:vector size="13" baseType="lpstr">
      <vt:lpstr>Arial Unicode MS</vt:lpstr>
      <vt:lpstr>微軟正黑體</vt:lpstr>
      <vt:lpstr>新細明體</vt:lpstr>
      <vt:lpstr>Arial</vt:lpstr>
      <vt:lpstr>Verdana</vt:lpstr>
      <vt:lpstr>Wingdings</vt:lpstr>
      <vt:lpstr>company profile_earth in Red</vt:lpstr>
      <vt:lpstr>Comparison</vt:lpstr>
      <vt:lpstr>Comparison</vt:lpstr>
      <vt:lpstr>Comparison</vt:lpstr>
      <vt:lpstr>Comparison</vt:lpstr>
      <vt:lpstr>Comparison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2598</cp:revision>
  <dcterms:created xsi:type="dcterms:W3CDTF">2007-09-03T06:39:15Z</dcterms:created>
  <dcterms:modified xsi:type="dcterms:W3CDTF">2024-06-22T08:02:48Z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