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881" r:id="rId1"/>
  </p:sldMasterIdLst>
  <p:notesMasterIdLst>
    <p:notesMasterId r:id="rId12"/>
  </p:notesMasterIdLst>
  <p:handoutMasterIdLst>
    <p:handoutMasterId r:id="rId13"/>
  </p:handoutMasterIdLst>
  <p:sldIdLst>
    <p:sldId id="366" r:id="rId2"/>
    <p:sldId id="641" r:id="rId3"/>
    <p:sldId id="642" r:id="rId4"/>
    <p:sldId id="643" r:id="rId5"/>
    <p:sldId id="644" r:id="rId6"/>
    <p:sldId id="645" r:id="rId7"/>
    <p:sldId id="646" r:id="rId8"/>
    <p:sldId id="647" r:id="rId9"/>
    <p:sldId id="649" r:id="rId10"/>
    <p:sldId id="648" r:id="rId11"/>
  </p:sldIdLst>
  <p:sldSz cx="9144000" cy="6858000" type="screen4x3"/>
  <p:notesSz cx="9874250" cy="67976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0000FF"/>
    <a:srgbClr val="006600"/>
    <a:srgbClr val="E6F523"/>
    <a:srgbClr val="00FF00"/>
    <a:srgbClr val="F8F8F8"/>
    <a:srgbClr val="FDF4B5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7343" autoAdjust="0"/>
  </p:normalViewPr>
  <p:slideViewPr>
    <p:cSldViewPr>
      <p:cViewPr varScale="1">
        <p:scale>
          <a:sx n="112" d="100"/>
          <a:sy n="112" d="100"/>
        </p:scale>
        <p:origin x="1476" y="114"/>
      </p:cViewPr>
      <p:guideLst>
        <p:guide orient="horz" pos="3929"/>
        <p:guide pos="21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defTabSz="920750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algn="r" defTabSz="920750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51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defTabSz="920750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938" y="6457950"/>
            <a:ext cx="4276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algn="r" defTabSz="920750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BE7A762-E3E4-418B-BC77-B60C6979E50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089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defTabSz="922338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algn="r" defTabSz="922338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11175"/>
            <a:ext cx="33956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1125"/>
            <a:ext cx="4275138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defTabSz="922338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461125"/>
            <a:ext cx="427672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1CD7481-4F90-462B-9DC6-229818CDB6F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7551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064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r" eaLnBrk="1" hangingPunct="1">
              <a:defRPr/>
            </a:pPr>
            <a:endParaRPr lang="zh-TW" altLang="zh-TW" sz="10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charset="-120"/>
              </a:defRPr>
            </a:lvl9pPr>
          </a:lstStyle>
          <a:p>
            <a:pPr algn="r" eaLnBrk="1" hangingPunct="1">
              <a:defRPr/>
            </a:pPr>
            <a:endParaRPr lang="zh-TW" altLang="zh-TW" sz="10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80645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372225" y="0"/>
            <a:ext cx="22304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 smtClean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Confidential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2133600"/>
            <a:ext cx="8064500" cy="1874838"/>
          </a:xfrm>
        </p:spPr>
        <p:txBody>
          <a:bodyPr/>
          <a:lstStyle>
            <a:lvl1pPr algn="r">
              <a:defRPr sz="3200" b="1" i="0" baseline="0">
                <a:latin typeface="Verdana" pitchFamily="34" charset="0"/>
              </a:defRPr>
            </a:lvl1pPr>
          </a:lstStyle>
          <a:p>
            <a:pPr lvl="0"/>
            <a:r>
              <a:rPr lang="en-US" altLang="zh-TW" noProof="0" dirty="0" smtClean="0"/>
              <a:t>123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13"/>
          </p:nvPr>
        </p:nvSpPr>
        <p:spPr>
          <a:xfrm>
            <a:off x="7003256" y="5373216"/>
            <a:ext cx="1582738" cy="792088"/>
          </a:xfrm>
        </p:spPr>
        <p:txBody>
          <a:bodyPr/>
          <a:lstStyle>
            <a:lvl1pPr marL="0" indent="0">
              <a:buNone/>
              <a:defRPr sz="1800" baseline="0">
                <a:latin typeface="Arial" pitchFamily="34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2A3AC0D2-057B-4747-AD2E-DC8488AF27A7}" type="datetimeFigureOut">
              <a:rPr lang="zh-TW" altLang="en-US"/>
              <a:pPr>
                <a:defRPr/>
              </a:pPr>
              <a:t>2023/6/13</a:t>
            </a:fld>
            <a:endParaRPr lang="en-US" altLang="zh-TW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084A803-B200-4ADD-8C7E-155D81250E4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06251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C6905A51-52E2-47DA-B9B7-451B2AFAC7E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2881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60483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60483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760DDF8A-DC07-4089-82A3-39014D48BD7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59606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990000"/>
              </a:buClr>
              <a:buFont typeface="Wingdings" pitchFamily="2" charset="2"/>
              <a:buChar char="n"/>
              <a:defRPr sz="2000" spc="150" baseline="0">
                <a:latin typeface="Arial" pitchFamily="34" charset="0"/>
              </a:defRPr>
            </a:lvl1pPr>
            <a:lvl2pPr marL="800100" indent="-342900">
              <a:buClr>
                <a:srgbClr val="990000"/>
              </a:buClr>
              <a:buFont typeface="Wingdings" pitchFamily="2" charset="2"/>
              <a:buChar char="ü"/>
              <a:defRPr sz="2000" spc="150" baseline="0">
                <a:latin typeface="Arial" pitchFamily="34" charset="0"/>
              </a:defRPr>
            </a:lvl2pPr>
            <a:lvl3pPr marL="1371600" indent="-457200">
              <a:buClr>
                <a:srgbClr val="990000"/>
              </a:buClr>
              <a:buFont typeface="Wingdings" pitchFamily="2" charset="2"/>
              <a:buChar char="l"/>
              <a:defRPr sz="2000" spc="150" baseline="0">
                <a:latin typeface="Arial" pitchFamily="34" charset="0"/>
              </a:defRPr>
            </a:lvl3pPr>
            <a:lvl4pPr>
              <a:buClr>
                <a:srgbClr val="990000"/>
              </a:buClr>
              <a:defRPr sz="2000" spc="150" baseline="0">
                <a:latin typeface="Arial" pitchFamily="34" charset="0"/>
              </a:defRPr>
            </a:lvl4pPr>
            <a:lvl5pPr>
              <a:defRPr sz="2000" spc="150" baseline="0">
                <a:latin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756005ED-5CFE-44BD-901C-947B8F22B18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91214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054FF851-C275-4894-BA3B-9ADAB94774B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57944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7E086124-BCC1-4195-8D1E-0C68DC1AC89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88847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07AB90C7-2EC0-41CC-AAB8-3562B7465FB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21096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C4F78F20-8C2D-4A0E-BCC0-2FBA37CBEE7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396198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CA60E4EB-1114-44C7-92E6-55B2426091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14051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AA448204-61E0-4C11-856B-ABD6FD7C52C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7069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fld id="{337E5C75-F855-4FA1-9BE5-E10DA437E61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4118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123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1</a:t>
            </a:r>
          </a:p>
          <a:p>
            <a:pPr lvl="1"/>
            <a:r>
              <a:rPr lang="en-US" altLang="zh-TW" smtClean="0"/>
              <a:t>2</a:t>
            </a:r>
          </a:p>
          <a:p>
            <a:pPr lvl="2"/>
            <a:r>
              <a:rPr lang="en-US" altLang="zh-TW" smtClean="0"/>
              <a:t>3</a:t>
            </a:r>
          </a:p>
          <a:p>
            <a:pPr lvl="3"/>
            <a:r>
              <a:rPr lang="en-US" altLang="zh-TW" smtClean="0"/>
              <a:t>4</a:t>
            </a:r>
          </a:p>
          <a:p>
            <a:pPr lvl="3"/>
            <a:endParaRPr lang="en-US" altLang="zh-TW" smtClean="0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69088"/>
            <a:ext cx="2133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197C0450-F352-4F53-9EA9-45EC4FF663D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545263"/>
            <a:ext cx="82804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 descr="欣銓新商標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381750"/>
            <a:ext cx="935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5"/>
          <p:cNvSpPr txBox="1">
            <a:spLocks noChangeArrowheads="1"/>
          </p:cNvSpPr>
          <p:nvPr/>
        </p:nvSpPr>
        <p:spPr bwMode="auto">
          <a:xfrm>
            <a:off x="6589713" y="-26988"/>
            <a:ext cx="2230437" cy="26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 smtClean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381" r:id="rId1"/>
    <p:sldLayoutId id="2147488382" r:id="rId2"/>
    <p:sldLayoutId id="2147488383" r:id="rId3"/>
    <p:sldLayoutId id="2147488384" r:id="rId4"/>
    <p:sldLayoutId id="2147488385" r:id="rId5"/>
    <p:sldLayoutId id="2147488386" r:id="rId6"/>
    <p:sldLayoutId id="2147488387" r:id="rId7"/>
    <p:sldLayoutId id="2147488388" r:id="rId8"/>
    <p:sldLayoutId id="2147488389" r:id="rId9"/>
    <p:sldLayoutId id="2147488390" r:id="rId10"/>
    <p:sldLayoutId id="214748839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新細明體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—"/>
        <a:defRPr kumimoji="1" sz="3200">
          <a:solidFill>
            <a:schemeClr val="tx1"/>
          </a:solidFill>
          <a:latin typeface="+mn-lt"/>
          <a:ea typeface="新細明體" charset="-120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—"/>
        <a:defRPr kumimoji="1" sz="2800">
          <a:solidFill>
            <a:schemeClr val="tx1"/>
          </a:solidFill>
          <a:latin typeface="+mn-lt"/>
          <a:ea typeface="新細明體" charset="-12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—"/>
        <a:defRPr kumimoji="1" sz="2400">
          <a:solidFill>
            <a:schemeClr val="tx1"/>
          </a:solidFill>
          <a:latin typeface="+mn-lt"/>
          <a:ea typeface="新細明體" charset="-12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—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新細明體" charset="-12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Photocopy.exe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使用方式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935509"/>
          </a:xfrm>
        </p:spPr>
        <p:txBody>
          <a:bodyPr/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跳出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所有圖片已經被複製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代表程序已成功執行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完成，可點擊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後關閉軟體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467544" y="260648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0">
                <a:solidFill>
                  <a:schemeClr val="bg1"/>
                </a:solidFill>
                <a:latin typeface="Verdana" pitchFamily="34" charset="0"/>
                <a:ea typeface="新細明體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使用方式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00808"/>
            <a:ext cx="5832648" cy="46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81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68313" y="1246307"/>
            <a:ext cx="8424936" cy="364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ü"/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l"/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Verdana" pitchFamily="34" charset="0"/>
              <a:buChar char="—"/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這隻軟體適用於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ADC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照片蒐集，它可以縮短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QE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在蒐集照片的人力及時間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首先這軟體可以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QC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已經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review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AVI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照片並分類好的路徑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這邊預設路徑為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K:\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TPAS_AVI_PHOTO_REVIEW\AVI_Image_Copy)</a:t>
            </a:r>
          </a:p>
          <a:p>
            <a:pPr marL="0" indent="0">
              <a:buNone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在這路徑內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QC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分類好的照片會依照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機台名稱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-Group-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站點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-E-01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去分類資料夾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VT05A-BB35-FQC-E-01…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透過這隻程式可以設定要抓照片的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它會自動幫你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抓符合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並分類好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的照片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資料夾內有多少廠批、有多少照片就抓多少，不會多抓也不會少抓，並且只抓你指定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好的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例如你指定抓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Group:BN59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，它就只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VTxxA-BN59-xxx-E-01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都不會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抓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QC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分類的項目有幾種，例如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2D_Ugly Die.. 07_Process Defect..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15_Overkill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等等，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預設會抓的類型有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種，可參考圖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19" y="4893269"/>
            <a:ext cx="2861017" cy="13799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71" y="4004298"/>
            <a:ext cx="576064" cy="64708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594" y="3852030"/>
            <a:ext cx="2209923" cy="232229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78935" y="4402029"/>
            <a:ext cx="429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3697379" y="6032321"/>
            <a:ext cx="429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7199517" y="5960313"/>
            <a:ext cx="429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8272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 bwMode="auto">
          <a:xfrm>
            <a:off x="467544" y="260648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0">
                <a:solidFill>
                  <a:schemeClr val="bg1"/>
                </a:solidFill>
                <a:latin typeface="Verdana" pitchFamily="34" charset="0"/>
                <a:ea typeface="新細明體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0768"/>
            <a:ext cx="6340555" cy="5101396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1114450" y="1499338"/>
            <a:ext cx="1657350" cy="36216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2863198" y="1436106"/>
            <a:ext cx="3816424" cy="44037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</a:t>
            </a:r>
            <a:r>
              <a:rPr lang="zh-TW" altLang="en-US" sz="8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路徑可以設定要從哪個大資料夾中去篩選圖片，這邊預路徑是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K:\</a:t>
            </a:r>
            <a:r>
              <a:rPr lang="en-US" altLang="zh-TW" sz="8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TPAS_AVI_PHOTO_REVIEW\AVI_Image_Copy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，點擊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8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8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可設定新</a:t>
            </a:r>
            <a:r>
              <a:rPr lang="zh-TW" altLang="en-US" sz="8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路徑。</a:t>
            </a:r>
            <a:endParaRPr lang="en-US" altLang="zh-TW" sz="8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4450" y="2110978"/>
            <a:ext cx="1009278" cy="3543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2079198" y="2124470"/>
            <a:ext cx="3816424" cy="44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ü"/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l"/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Verdana" pitchFamily="34" charset="0"/>
              <a:buChar char="—"/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目標路徑可以設定要將</a:t>
            </a:r>
            <a:r>
              <a:rPr lang="en-US" altLang="zh-TW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出來的圖片放到哪個資料夾裡面，這邊可以依據個人的路徑做設定。</a:t>
            </a:r>
            <a:endParaRPr lang="en-US" altLang="zh-TW" sz="800" b="1" kern="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4450" y="2641226"/>
            <a:ext cx="721246" cy="4721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1854196" y="2641291"/>
            <a:ext cx="4011544" cy="65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ü"/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l"/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Verdana" pitchFamily="34" charset="0"/>
              <a:buChar char="—"/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Group</a:t>
            </a: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可以設定要抓的客戶</a:t>
            </a:r>
            <a:r>
              <a:rPr lang="en-US" altLang="zh-TW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，點選</a:t>
            </a:r>
            <a:r>
              <a:rPr lang="en-US" altLang="zh-TW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Delete</a:t>
            </a: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可以做新增及刪除</a:t>
            </a:r>
            <a:r>
              <a:rPr lang="en-US" altLang="zh-TW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的動作，像</a:t>
            </a:r>
            <a:r>
              <a:rPr lang="en-US" altLang="zh-TW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396.380</a:t>
            </a: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這種客戶</a:t>
            </a:r>
            <a:r>
              <a:rPr lang="en-US" altLang="zh-TW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很多的情況下，可以聯絡天恩</a:t>
            </a:r>
            <a:r>
              <a:rPr lang="en-US" altLang="zh-TW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(1082)</a:t>
            </a: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將指定</a:t>
            </a:r>
            <a:r>
              <a:rPr lang="en-US" altLang="zh-TW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或全部</a:t>
            </a:r>
            <a:r>
              <a:rPr lang="en-US" altLang="zh-TW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)Group</a:t>
            </a: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直接設定在程式碼中，這樣就不用每次開啟程式都要在新增一次</a:t>
            </a:r>
            <a:endParaRPr lang="en-US" altLang="zh-TW" sz="800" b="1" kern="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4451" y="4481524"/>
            <a:ext cx="1009278" cy="10801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2123728" y="4826998"/>
            <a:ext cx="4011544" cy="38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n"/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ü"/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l"/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Verdana" pitchFamily="34" charset="0"/>
              <a:buChar char="—"/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 spc="150" baseline="0">
                <a:solidFill>
                  <a:schemeClr val="tx1"/>
                </a:solidFill>
                <a:latin typeface="Arial" pitchFamily="34" charset="0"/>
                <a:ea typeface="新細明體" charset="-120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這邊是預設</a:t>
            </a:r>
            <a:r>
              <a:rPr lang="en-US" altLang="zh-TW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ADC</a:t>
            </a: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訓練時會有</a:t>
            </a:r>
            <a:r>
              <a:rPr lang="en-US" altLang="zh-TW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種圖片進行分類，所以程式在</a:t>
            </a:r>
            <a:r>
              <a:rPr lang="en-US" altLang="zh-TW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的時候會自動將複製的圖片以這</a:t>
            </a:r>
            <a:r>
              <a:rPr lang="en-US" altLang="zh-TW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800" b="1" kern="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種資料夾的方式進行分類</a:t>
            </a:r>
            <a:endParaRPr lang="en-US" altLang="zh-TW" sz="800" b="1" kern="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509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935509"/>
          </a:xfrm>
        </p:spPr>
        <p:txBody>
          <a:bodyPr/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Photocopy.exe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467544" y="260648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0">
                <a:solidFill>
                  <a:schemeClr val="bg1"/>
                </a:solidFill>
                <a:latin typeface="Verdana" pitchFamily="34" charset="0"/>
                <a:ea typeface="新細明體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99734"/>
            <a:ext cx="5604990" cy="450958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307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09640" y="1367343"/>
            <a:ext cx="8229600" cy="935509"/>
          </a:xfrm>
        </p:spPr>
        <p:txBody>
          <a:bodyPr/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更新原始路徑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目標路徑及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467544" y="260648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0">
                <a:solidFill>
                  <a:schemeClr val="bg1"/>
                </a:solidFill>
                <a:latin typeface="Verdana" pitchFamily="34" charset="0"/>
                <a:ea typeface="新細明體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使用方式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96" y="3904585"/>
            <a:ext cx="4355087" cy="244886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68" y="1835097"/>
            <a:ext cx="6986726" cy="1480882"/>
          </a:xfrm>
          <a:prstGeom prst="rect">
            <a:avLst/>
          </a:prstGeom>
        </p:spPr>
      </p:pic>
      <p:sp>
        <p:nvSpPr>
          <p:cNvPr id="4" name="向下箭號 3"/>
          <p:cNvSpPr/>
          <p:nvPr/>
        </p:nvSpPr>
        <p:spPr>
          <a:xfrm>
            <a:off x="3995936" y="3501008"/>
            <a:ext cx="936104" cy="36004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55976" y="2377367"/>
            <a:ext cx="36004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9618" y="2996952"/>
            <a:ext cx="36004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2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935509"/>
          </a:xfrm>
        </p:spPr>
        <p:txBody>
          <a:bodyPr/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更新參數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467544" y="260648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0">
                <a:solidFill>
                  <a:schemeClr val="bg1"/>
                </a:solidFill>
                <a:latin typeface="Verdana" pitchFamily="34" charset="0"/>
                <a:ea typeface="新細明體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99734"/>
            <a:ext cx="5604990" cy="4509586"/>
          </a:xfrm>
          <a:prstGeom prst="rect">
            <a:avLst/>
          </a:prstGeom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3419872" y="5445224"/>
            <a:ext cx="1512168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23528" y="1331979"/>
            <a:ext cx="8229600" cy="935509"/>
          </a:xfrm>
        </p:spPr>
        <p:txBody>
          <a:bodyPr/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開始執行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467544" y="260648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0">
                <a:solidFill>
                  <a:schemeClr val="bg1"/>
                </a:solidFill>
                <a:latin typeface="Verdana" pitchFamily="34" charset="0"/>
                <a:ea typeface="新細明體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使用方式</a:t>
            </a:r>
          </a:p>
        </p:txBody>
      </p:sp>
      <p:sp>
        <p:nvSpPr>
          <p:cNvPr id="9" name="矩形 8"/>
          <p:cNvSpPr/>
          <p:nvPr/>
        </p:nvSpPr>
        <p:spPr>
          <a:xfrm>
            <a:off x="3923928" y="5517232"/>
            <a:ext cx="576064" cy="3010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99734"/>
            <a:ext cx="5604990" cy="4509586"/>
          </a:xfrm>
          <a:prstGeom prst="rect">
            <a:avLst/>
          </a:prstGeom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3450059" y="5746265"/>
            <a:ext cx="1512168" cy="2750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47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51520" y="1412776"/>
            <a:ext cx="8229600" cy="935509"/>
          </a:xfrm>
        </p:spPr>
        <p:txBody>
          <a:bodyPr/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跳出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的視窗就代表程式順利執行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467544" y="260648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0">
                <a:solidFill>
                  <a:schemeClr val="bg1"/>
                </a:solidFill>
                <a:latin typeface="Verdana" pitchFamily="34" charset="0"/>
                <a:ea typeface="新細明體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使用方式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72816"/>
            <a:ext cx="5616624" cy="448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96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04057" y="1353027"/>
            <a:ext cx="8229600" cy="935509"/>
          </a:xfrm>
        </p:spPr>
        <p:txBody>
          <a:bodyPr/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程式剛開始執行，會需要等待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2~5</a:t>
            </a:r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分鐘，讀取緩存文件，請勿關閉視窗，讀取成功視窗會開始顯示預估剩餘時間及進度條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467544" y="260648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 baseline="0">
                <a:solidFill>
                  <a:schemeClr val="bg1"/>
                </a:solidFill>
                <a:latin typeface="Verdana" pitchFamily="34" charset="0"/>
                <a:ea typeface="新細明體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使用方式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7" y="2060848"/>
            <a:ext cx="5400600" cy="43254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3692655"/>
            <a:ext cx="1352739" cy="228632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6156176" y="3524262"/>
            <a:ext cx="576064" cy="56541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591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company profile_earth in Red">
  <a:themeElements>
    <a:clrScheme name="company profile_earth in 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 profile_earth in Red">
      <a:majorFont>
        <a:latin typeface="Verdan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ny profile_earth in 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41568</TotalTime>
  <Words>457</Words>
  <Application>Microsoft Office PowerPoint</Application>
  <PresentationFormat>如螢幕大小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 Unicode MS</vt:lpstr>
      <vt:lpstr>微軟正黑體</vt:lpstr>
      <vt:lpstr>新細明體</vt:lpstr>
      <vt:lpstr>Arial</vt:lpstr>
      <vt:lpstr>Verdana</vt:lpstr>
      <vt:lpstr>Wingdings</vt:lpstr>
      <vt:lpstr>13_company profile_earth in Red</vt:lpstr>
      <vt:lpstr>Photocopy.exe 使用方式</vt:lpstr>
      <vt:lpstr>功能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Ardentec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Ardentec Company Profile</dc:title>
  <dc:creator>ardentec user</dc:creator>
  <cp:keywords>GENERAL_ADT</cp:keywords>
  <cp:lastModifiedBy>racky.huang[黃天恩]</cp:lastModifiedBy>
  <cp:revision>1040</cp:revision>
  <dcterms:created xsi:type="dcterms:W3CDTF">2007-09-03T06:39:15Z</dcterms:created>
  <dcterms:modified xsi:type="dcterms:W3CDTF">2023-06-13T02:53:14Z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Tags">
    <vt:lpwstr/>
  </property>
  <property fmtid="{D5CDD505-2E9C-101B-9397-08002B2CF9AE}" pid="3" name="HiddenTag">
    <vt:lpwstr>GENERAL_ADT</vt:lpwstr>
  </property>
</Properties>
</file>