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368" r:id="rId2"/>
  </p:sldIdLst>
  <p:sldSz cx="9144000" cy="6858000" type="screen4x3"/>
  <p:notesSz cx="9874250" cy="6797675"/>
  <p:custShowLst>
    <p:custShow name="自訂放映 2" id="0">
      <p:sldLst/>
    </p:custShow>
  </p:custShow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.liao[廖顯文]" initials="" lastIdx="1" clrIdx="0"/>
  <p:cmAuthor id="2" name="polly.liu[劉媚玲]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D966"/>
    <a:srgbClr val="FFFFFF"/>
    <a:srgbClr val="7BA2A6"/>
    <a:srgbClr val="FFFF99"/>
    <a:srgbClr val="FF0000"/>
    <a:srgbClr val="0000FF"/>
    <a:srgbClr val="0066CC"/>
    <a:srgbClr val="FF3300"/>
    <a:srgbClr val="B7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3" autoAdjust="0"/>
    <p:restoredTop sz="95320" autoAdjust="0"/>
  </p:normalViewPr>
  <p:slideViewPr>
    <p:cSldViewPr>
      <p:cViewPr varScale="1">
        <p:scale>
          <a:sx n="167" d="100"/>
          <a:sy n="167" d="100"/>
        </p:scale>
        <p:origin x="1860" y="88"/>
      </p:cViewPr>
      <p:guideLst>
        <p:guide orient="horz" pos="3929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9DAD0DB-9BD4-4AB8-A791-88A3E3003B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7D83912-F77E-4DC9-878C-36E4CF842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51827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5BBB0E4-41DB-44BC-9B88-E8F5C6421E67}" type="datetime1">
              <a:rPr lang="zh-TW" altLang="en-US"/>
              <a:pPr>
                <a:defRPr/>
              </a:pPr>
              <a:t>2024/7/12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A03FDA-B50E-43D3-AD53-3DDF2BF7EC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928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4594-8DA7-4708-9F36-7F73662FE7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4365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4FC6-2431-4B35-BE9F-7084066EBF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241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5CF-CB35-4153-818E-56BDA71C3B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3659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5DE6-4220-416A-B844-319B0EC7A1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555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59D9-DB22-4DAA-8D65-7F39436560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3365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CBE6-8DA1-4B25-B21D-50D1A7D76E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437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77C6-0CF9-4A60-A60E-FF1CD876B8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56827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9CA-C98F-4988-A645-C375945AB2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5999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7D5E-F6C7-4A0C-96A1-F1835C253C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0969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4128-D788-4BF9-B64A-6D1F2D5074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6215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</a:t>
            </a:r>
          </a:p>
          <a:p>
            <a:pPr lvl="1"/>
            <a:r>
              <a:rPr lang="en-US" altLang="zh-TW"/>
              <a:t>2</a:t>
            </a:r>
          </a:p>
          <a:p>
            <a:pPr lvl="2"/>
            <a:r>
              <a:rPr lang="en-US" altLang="zh-TW"/>
              <a:t>3</a:t>
            </a:r>
          </a:p>
          <a:p>
            <a:pPr lvl="3"/>
            <a:r>
              <a:rPr lang="en-US" altLang="zh-TW"/>
              <a:t>4</a:t>
            </a:r>
          </a:p>
          <a:p>
            <a:pPr lvl="3"/>
            <a:endParaRPr lang="en-US" altLang="zh-TW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440C84-2B1A-4EE7-9DFB-502FEE5771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589713" y="-26988"/>
            <a:ext cx="223043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00" r:id="rId1"/>
    <p:sldLayoutId id="2147492989" r:id="rId2"/>
    <p:sldLayoutId id="2147492990" r:id="rId3"/>
    <p:sldLayoutId id="2147492991" r:id="rId4"/>
    <p:sldLayoutId id="2147492992" r:id="rId5"/>
    <p:sldLayoutId id="2147492993" r:id="rId6"/>
    <p:sldLayoutId id="2147492994" r:id="rId7"/>
    <p:sldLayoutId id="2147492995" r:id="rId8"/>
    <p:sldLayoutId id="2147492996" r:id="rId9"/>
    <p:sldLayoutId id="2147492997" r:id="rId10"/>
    <p:sldLayoutId id="214749299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Screenshot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18193"/>
              </p:ext>
            </p:extLst>
          </p:nvPr>
        </p:nvGraphicFramePr>
        <p:xfrm>
          <a:off x="509322" y="1340769"/>
          <a:ext cx="8095126" cy="1092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983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程式簡易說明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79419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程式名稱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Screenshot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程式目的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啟動後，程式會在背景運行，點擊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F2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可以截圖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程式版本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V13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32077"/>
              </p:ext>
            </p:extLst>
          </p:nvPr>
        </p:nvGraphicFramePr>
        <p:xfrm>
          <a:off x="509322" y="2433350"/>
          <a:ext cx="8095126" cy="36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674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  <a:gridCol w="961676">
                  <a:extLst>
                    <a:ext uri="{9D8B030D-6E8A-4147-A177-3AD203B41FA5}">
                      <a16:colId xmlns:a16="http://schemas.microsoft.com/office/drawing/2014/main" val="2404045581"/>
                    </a:ext>
                  </a:extLst>
                </a:gridCol>
                <a:gridCol w="6723776">
                  <a:extLst>
                    <a:ext uri="{9D8B030D-6E8A-4147-A177-3AD203B41FA5}">
                      <a16:colId xmlns:a16="http://schemas.microsoft.com/office/drawing/2014/main" val="651321072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版本變更說明</a:t>
                      </a:r>
                      <a:endParaRPr lang="en-US" altLang="zh-TW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3348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V13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2024/07/12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將程式改成啟動後背景運行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可透過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windows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工具列右鍵關閉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點擊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F2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可快速啟動截圖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24099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E7474F3E-757E-4F9C-9BEA-41667017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501008"/>
            <a:ext cx="2006256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2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25276</TotalTime>
  <Words>65</Words>
  <Application>Microsoft Office PowerPoint</Application>
  <PresentationFormat>如螢幕大小 (4:3)</PresentationFormat>
  <Paragraphs>11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  <vt:variant>
        <vt:lpstr>自訂放映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Verdana</vt:lpstr>
      <vt:lpstr>Wingdings</vt:lpstr>
      <vt:lpstr>company profile_earth in Red</vt:lpstr>
      <vt:lpstr>Screenshot</vt:lpstr>
      <vt:lpstr>自訂放映 2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2600</cp:revision>
  <dcterms:created xsi:type="dcterms:W3CDTF">2007-09-03T06:39:15Z</dcterms:created>
  <dcterms:modified xsi:type="dcterms:W3CDTF">2024-07-12T06:20:06Z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