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4"/>
  </p:notesMasterIdLst>
  <p:handoutMasterIdLst>
    <p:handoutMasterId r:id="rId5"/>
  </p:handoutMasterIdLst>
  <p:sldIdLst>
    <p:sldId id="368" r:id="rId2"/>
    <p:sldId id="391" r:id="rId3"/>
  </p:sldIdLst>
  <p:sldSz cx="9144000" cy="6858000" type="screen4x3"/>
  <p:notesSz cx="9874250" cy="6797675"/>
  <p:custShowLst>
    <p:custShow name="自訂放映 2" id="0">
      <p:sldLst/>
    </p:custShow>
  </p:custShowLst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pos="215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.liao[廖顯文]" initials="" lastIdx="1" clrIdx="0"/>
  <p:cmAuthor id="2" name="polly.liu[劉媚玲]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FFD966"/>
    <a:srgbClr val="FFFFFF"/>
    <a:srgbClr val="7BA2A6"/>
    <a:srgbClr val="FFFF99"/>
    <a:srgbClr val="FF0000"/>
    <a:srgbClr val="0000FF"/>
    <a:srgbClr val="0066CC"/>
    <a:srgbClr val="FF3300"/>
    <a:srgbClr val="B7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83" autoAdjust="0"/>
    <p:restoredTop sz="95320" autoAdjust="0"/>
  </p:normalViewPr>
  <p:slideViewPr>
    <p:cSldViewPr>
      <p:cViewPr varScale="1">
        <p:scale>
          <a:sx n="134" d="100"/>
          <a:sy n="134" d="100"/>
        </p:scale>
        <p:origin x="152" y="88"/>
      </p:cViewPr>
      <p:guideLst>
        <p:guide orient="horz" pos="3929"/>
        <p:guide pos="21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1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5938" y="0"/>
            <a:ext cx="427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1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2751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1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5938" y="6457950"/>
            <a:ext cx="42767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1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39DAD0DB-9BD4-4AB8-A791-88A3E3003B7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5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5938" y="0"/>
            <a:ext cx="427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5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9613" y="511175"/>
            <a:ext cx="3395662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28975"/>
            <a:ext cx="78994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1125"/>
            <a:ext cx="4275138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5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5938" y="6461125"/>
            <a:ext cx="4276725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5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D7D83912-F77E-4DC9-878C-36E4CF842E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80645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63713" y="6453188"/>
            <a:ext cx="7127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endParaRPr lang="zh-TW" altLang="zh-TW" sz="1000">
              <a:latin typeface="Arial" charset="0"/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539750" y="2132013"/>
            <a:ext cx="8064500" cy="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1763713" y="6453188"/>
            <a:ext cx="7127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endParaRPr lang="zh-TW" altLang="zh-TW" sz="1000">
              <a:latin typeface="Arial" charset="0"/>
            </a:endParaRPr>
          </a:p>
        </p:txBody>
      </p: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3">
            <a:lum brigh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3600"/>
            <a:ext cx="8064500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2"/>
          <p:cNvSpPr>
            <a:spLocks noChangeShapeType="1"/>
          </p:cNvSpPr>
          <p:nvPr userDrawn="1"/>
        </p:nvSpPr>
        <p:spPr bwMode="auto">
          <a:xfrm>
            <a:off x="539750" y="2132013"/>
            <a:ext cx="8064500" cy="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6518275" y="0"/>
            <a:ext cx="22304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TW" sz="1100" b="1" dirty="0">
                <a:solidFill>
                  <a:srgbClr val="80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General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9750" y="2133600"/>
            <a:ext cx="8064500" cy="1874838"/>
          </a:xfrm>
        </p:spPr>
        <p:txBody>
          <a:bodyPr/>
          <a:lstStyle>
            <a:lvl1pPr algn="r">
              <a:defRPr sz="3200" b="1" i="0" baseline="0">
                <a:latin typeface="Verdana" pitchFamily="34" charset="0"/>
              </a:defRPr>
            </a:lvl1pPr>
          </a:lstStyle>
          <a:p>
            <a:pPr lvl="0"/>
            <a:r>
              <a:rPr lang="en-US" altLang="zh-TW" noProof="0" dirty="0"/>
              <a:t>123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13"/>
          </p:nvPr>
        </p:nvSpPr>
        <p:spPr>
          <a:xfrm>
            <a:off x="7003256" y="5373216"/>
            <a:ext cx="1582738" cy="792088"/>
          </a:xfrm>
        </p:spPr>
        <p:txBody>
          <a:bodyPr/>
          <a:lstStyle>
            <a:lvl1pPr marL="0" indent="0">
              <a:buNone/>
              <a:defRPr sz="1800" baseline="0">
                <a:latin typeface="Arial" pitchFamily="34" charset="0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dt" sz="half" idx="1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fld id="{75BBB0E4-41DB-44BC-9B88-E8F5C6421E67}" type="datetime1">
              <a:rPr lang="zh-TW" altLang="en-US"/>
              <a:pPr>
                <a:defRPr/>
              </a:pPr>
              <a:t>2024/7/31</a:t>
            </a:fld>
            <a:endParaRPr lang="en-US" altLang="zh-TW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6A03FDA-B50E-43D3-AD53-3DDF2BF7EC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29288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F4594-8DA7-4708-9F36-7F73662FE7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436564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60483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60483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04FC6-2431-4B35-BE9F-7084066EBF3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2417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Verdan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990000"/>
              </a:buClr>
              <a:buFont typeface="Wingdings" pitchFamily="2" charset="2"/>
              <a:buChar char="n"/>
              <a:defRPr sz="2000" spc="150" baseline="0">
                <a:latin typeface="Arial" pitchFamily="34" charset="0"/>
              </a:defRPr>
            </a:lvl1pPr>
            <a:lvl2pPr marL="800100" indent="-342900">
              <a:buClr>
                <a:srgbClr val="990000"/>
              </a:buClr>
              <a:buFont typeface="Wingdings" pitchFamily="2" charset="2"/>
              <a:buChar char="ü"/>
              <a:defRPr sz="2000" spc="150" baseline="0">
                <a:latin typeface="Arial" pitchFamily="34" charset="0"/>
              </a:defRPr>
            </a:lvl2pPr>
            <a:lvl3pPr marL="1371600" indent="-457200">
              <a:buClr>
                <a:srgbClr val="990000"/>
              </a:buClr>
              <a:buFont typeface="Wingdings" pitchFamily="2" charset="2"/>
              <a:buChar char="l"/>
              <a:defRPr sz="2000" spc="150" baseline="0">
                <a:latin typeface="Arial" pitchFamily="34" charset="0"/>
              </a:defRPr>
            </a:lvl3pPr>
            <a:lvl4pPr>
              <a:buClr>
                <a:srgbClr val="990000"/>
              </a:buClr>
              <a:defRPr sz="2000" spc="150" baseline="0">
                <a:latin typeface="Arial" pitchFamily="34" charset="0"/>
              </a:defRPr>
            </a:lvl4pPr>
            <a:lvl5pPr>
              <a:defRPr sz="2000" spc="150" baseline="0">
                <a:latin typeface="Arial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945CF-CB35-4153-818E-56BDA71C3B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43659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45DE6-4220-416A-B844-319B0EC7A1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65558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359D9-DB22-4DAA-8D65-7F39436560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336585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ECBE6-8DA1-4B25-B21D-50D1A7D76E7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44378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D77C6-0CF9-4A60-A60E-FF1CD876B8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568278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339CA-C98F-4988-A645-C375945AB25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599956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47D5E-F6C7-4A0C-96A1-F1835C253C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096914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14128-D788-4BF9-B64A-6D1F2D5074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36215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8913"/>
            <a:ext cx="8280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123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1</a:t>
            </a:r>
          </a:p>
          <a:p>
            <a:pPr lvl="1"/>
            <a:r>
              <a:rPr lang="en-US" altLang="zh-TW"/>
              <a:t>2</a:t>
            </a:r>
          </a:p>
          <a:p>
            <a:pPr lvl="2"/>
            <a:r>
              <a:rPr lang="en-US" altLang="zh-TW"/>
              <a:t>3</a:t>
            </a:r>
          </a:p>
          <a:p>
            <a:pPr lvl="3"/>
            <a:r>
              <a:rPr lang="en-US" altLang="zh-TW"/>
              <a:t>4</a:t>
            </a:r>
          </a:p>
          <a:p>
            <a:pPr lvl="3"/>
            <a:endParaRPr lang="en-US" altLang="zh-TW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69088"/>
            <a:ext cx="21336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1A440C84-2B1A-4EE7-9DFB-502FEE5771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8913"/>
            <a:ext cx="8280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545263"/>
            <a:ext cx="8280400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3" descr="欣銓新商標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6381750"/>
            <a:ext cx="935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5"/>
          <p:cNvSpPr txBox="1">
            <a:spLocks noChangeArrowheads="1"/>
          </p:cNvSpPr>
          <p:nvPr userDrawn="1"/>
        </p:nvSpPr>
        <p:spPr bwMode="auto">
          <a:xfrm>
            <a:off x="6589713" y="-26988"/>
            <a:ext cx="2230437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TW" sz="1100" b="1" dirty="0">
                <a:solidFill>
                  <a:srgbClr val="80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General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000" r:id="rId1"/>
    <p:sldLayoutId id="2147492989" r:id="rId2"/>
    <p:sldLayoutId id="2147492990" r:id="rId3"/>
    <p:sldLayoutId id="2147492991" r:id="rId4"/>
    <p:sldLayoutId id="2147492992" r:id="rId5"/>
    <p:sldLayoutId id="2147492993" r:id="rId6"/>
    <p:sldLayoutId id="2147492994" r:id="rId7"/>
    <p:sldLayoutId id="2147492995" r:id="rId8"/>
    <p:sldLayoutId id="2147492996" r:id="rId9"/>
    <p:sldLayoutId id="2147492997" r:id="rId10"/>
    <p:sldLayoutId id="214749299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2800">
          <a:solidFill>
            <a:schemeClr val="tx1"/>
          </a:solidFill>
          <a:latin typeface="+mn-lt"/>
          <a:ea typeface="+mn-ea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2400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20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5pPr>
      <a:lvl6pPr marL="26670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Trim Image</a:t>
            </a:r>
            <a:endParaRPr lang="en-US" altLang="zh-TW" sz="2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962482"/>
              </p:ext>
            </p:extLst>
          </p:nvPr>
        </p:nvGraphicFramePr>
        <p:xfrm>
          <a:off x="509322" y="1340769"/>
          <a:ext cx="8095126" cy="10925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5126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</a:tblGrid>
              <a:tr h="23082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程式簡易說明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77728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程式名稱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 Trim Image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程式目的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裁剪指定資料夾中的圖像檔案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(JPG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JPEG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和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PNG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格式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的尺寸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使用者可以指定要裁剪的目標尺寸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程式會將超過目標尺寸的圖像由圖片中心向外裁剪成該尺寸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確保不影響原有解析度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並覆蓋原始檔案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程式版本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 V5 </a:t>
                      </a:r>
                      <a:r>
                        <a:rPr lang="en-US" altLang="zh-TW" sz="800" b="1" kern="1200" baseline="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800" b="1" kern="1200" baseline="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子版本不強制更新，唯有進版才會強制</a:t>
                      </a:r>
                      <a:r>
                        <a:rPr lang="en-US" altLang="zh-TW" sz="800" b="1" kern="1200" baseline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287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202742"/>
              </p:ext>
            </p:extLst>
          </p:nvPr>
        </p:nvGraphicFramePr>
        <p:xfrm>
          <a:off x="509322" y="2433351"/>
          <a:ext cx="8095126" cy="3532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9674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  <a:gridCol w="961676">
                  <a:extLst>
                    <a:ext uri="{9D8B030D-6E8A-4147-A177-3AD203B41FA5}">
                      <a16:colId xmlns:a16="http://schemas.microsoft.com/office/drawing/2014/main" val="2404045581"/>
                    </a:ext>
                  </a:extLst>
                </a:gridCol>
                <a:gridCol w="6723776">
                  <a:extLst>
                    <a:ext uri="{9D8B030D-6E8A-4147-A177-3AD203B41FA5}">
                      <a16:colId xmlns:a16="http://schemas.microsoft.com/office/drawing/2014/main" val="651321072"/>
                    </a:ext>
                  </a:extLst>
                </a:gridCol>
              </a:tblGrid>
              <a:tr h="148022">
                <a:tc grid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版本變更說明</a:t>
                      </a:r>
                      <a:endParaRPr lang="en-US" altLang="zh-TW" sz="1000" b="1" kern="1200" dirty="0">
                        <a:solidFill>
                          <a:srgbClr val="FFD966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3240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V5</a:t>
                      </a:r>
                      <a:endParaRPr lang="zh-TW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2024/07/20</a:t>
                      </a:r>
                      <a:endParaRPr lang="zh-TW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可以新增和刪除要處理的資料夾路徑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可選擇多個資料夾同時進行裁剪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可以指定裁剪後的目標寬度和高度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有進度條顯示裁剪進度 及估計顯示預期完成所需時間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</a:t>
                      </a:r>
                      <a:r>
                        <a:rPr lang="zh-TW" altLang="en-US" sz="800" b="1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設定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檢查機制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例如檢查程式版本、使用者權限等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424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1227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2</a:t>
            </a:fld>
            <a:endParaRPr lang="en-US" altLang="zh-TW" dirty="0"/>
          </a:p>
        </p:txBody>
      </p:sp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 confirm</a:t>
            </a:r>
            <a:endParaRPr lang="en-US" altLang="zh-TW" sz="2000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7A7791BB-4C4B-4831-83CA-9276BB1E2916}"/>
              </a:ext>
            </a:extLst>
          </p:cNvPr>
          <p:cNvSpPr/>
          <p:nvPr/>
        </p:nvSpPr>
        <p:spPr>
          <a:xfrm>
            <a:off x="445988" y="1607140"/>
            <a:ext cx="1319514" cy="169762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操作步驟一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5496164-BBDD-42FC-A4C5-D33C8BC58F35}"/>
              </a:ext>
            </a:extLst>
          </p:cNvPr>
          <p:cNvSpPr txBox="1"/>
          <p:nvPr/>
        </p:nvSpPr>
        <p:spPr>
          <a:xfrm>
            <a:off x="395536" y="1905705"/>
            <a:ext cx="691611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開啟程式後，選擇要裁剪的資料夾路徑，並設定裁剪尺寸即可</a:t>
            </a:r>
            <a:endParaRPr lang="zh-TW" altLang="en-US" sz="900" dirty="0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055DFF68-93EB-4D7F-A68B-08DBE675433D}"/>
              </a:ext>
            </a:extLst>
          </p:cNvPr>
          <p:cNvSpPr/>
          <p:nvPr/>
        </p:nvSpPr>
        <p:spPr>
          <a:xfrm rot="10800000">
            <a:off x="5345063" y="2225176"/>
            <a:ext cx="576064" cy="432048"/>
          </a:xfrm>
          <a:prstGeom prst="rightArrow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D966"/>
              </a:highlight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B7C23895-0111-41DE-9BA8-3A843EDF4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027281"/>
            <a:ext cx="3377840" cy="1815963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B73C9F86-37CF-4687-B67B-57AFC42FA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71" y="3399780"/>
            <a:ext cx="2870033" cy="2232248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DF3712D8-7EAC-4099-88B8-5CA876299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348" y="3970011"/>
            <a:ext cx="3672408" cy="1724308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954B9C86-0982-412D-A05E-B85BDAAD072B}"/>
              </a:ext>
            </a:extLst>
          </p:cNvPr>
          <p:cNvGrpSpPr/>
          <p:nvPr/>
        </p:nvGrpSpPr>
        <p:grpSpPr>
          <a:xfrm>
            <a:off x="468313" y="2406606"/>
            <a:ext cx="2542009" cy="509977"/>
            <a:chOff x="445988" y="2332314"/>
            <a:chExt cx="2542009" cy="509977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8390DB8C-1AEE-444B-95FB-695A9DCDCAF1}"/>
                </a:ext>
              </a:extLst>
            </p:cNvPr>
            <p:cNvSpPr/>
            <p:nvPr/>
          </p:nvSpPr>
          <p:spPr>
            <a:xfrm>
              <a:off x="445988" y="2332314"/>
              <a:ext cx="2429648" cy="509977"/>
            </a:xfrm>
            <a:prstGeom prst="roundRect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FFD966"/>
                </a:highlight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6F019A1D-92B1-4327-8795-51A3F8DA78A2}"/>
                </a:ext>
              </a:extLst>
            </p:cNvPr>
            <p:cNvSpPr txBox="1"/>
            <p:nvPr/>
          </p:nvSpPr>
          <p:spPr>
            <a:xfrm>
              <a:off x="445988" y="2402394"/>
              <a:ext cx="25420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這邊要注意，系統會將資料夾內的所有照片</a:t>
              </a:r>
              <a:endPara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包含</a:t>
              </a:r>
              <a:r>
                <a:rPr lang="en-US" altLang="zh-TW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”</a:t>
              </a:r>
              <a:r>
                <a:rPr lang="zh-TW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子資料夾</a:t>
              </a:r>
              <a:r>
                <a:rPr lang="en-US" altLang="zh-TW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”</a:t>
              </a:r>
              <a:r>
                <a:rPr lang="zh-TW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裁剪成需要的尺寸</a:t>
              </a:r>
              <a:endPara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290902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mpany profile_earth in Red">
  <a:themeElements>
    <a:clrScheme name="company profile_earth in R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mpany profile_earth in Red">
      <a:majorFont>
        <a:latin typeface="Verdan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ny profile_earth in 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25277</TotalTime>
  <Words>196</Words>
  <Application>Microsoft Office PowerPoint</Application>
  <PresentationFormat>如螢幕大小 (4:3)</PresentationFormat>
  <Paragraphs>20</Paragraphs>
  <Slides>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  <vt:variant>
        <vt:lpstr>自訂放映</vt:lpstr>
      </vt:variant>
      <vt:variant>
        <vt:i4>1</vt:i4>
      </vt:variant>
    </vt:vector>
  </HeadingPairs>
  <TitlesOfParts>
    <vt:vector size="8" baseType="lpstr">
      <vt:lpstr>微軟正黑體</vt:lpstr>
      <vt:lpstr>Arial</vt:lpstr>
      <vt:lpstr>Verdana</vt:lpstr>
      <vt:lpstr>Wingdings</vt:lpstr>
      <vt:lpstr>company profile_earth in Red</vt:lpstr>
      <vt:lpstr>Trim Image</vt:lpstr>
      <vt:lpstr>Map confirm</vt:lpstr>
      <vt:lpstr>自訂放映 2</vt:lpstr>
    </vt:vector>
  </TitlesOfParts>
  <Company>Ardentec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Ardentec Company Profile</dc:title>
  <dc:creator>ardentec user</dc:creator>
  <cp:keywords>GENERAL_ADT</cp:keywords>
  <cp:lastModifiedBy>racky.huang[黃天恩]</cp:lastModifiedBy>
  <cp:revision>2605</cp:revision>
  <dcterms:created xsi:type="dcterms:W3CDTF">2007-09-03T06:39:15Z</dcterms:created>
  <dcterms:modified xsi:type="dcterms:W3CDTF">2024-07-31T07:10:08Z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Tags">
    <vt:lpwstr/>
  </property>
  <property fmtid="{D5CDD505-2E9C-101B-9397-08002B2CF9AE}" pid="3" name="HiddenTag">
    <vt:lpwstr>GENERAL_ADT</vt:lpwstr>
  </property>
</Properties>
</file>