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368" r:id="rId2"/>
    <p:sldId id="370" r:id="rId3"/>
    <p:sldId id="371" r:id="rId4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D966"/>
    <a:srgbClr val="FFFFFF"/>
    <a:srgbClr val="7BA2A6"/>
    <a:srgbClr val="FFFF99"/>
    <a:srgbClr val="FF0000"/>
    <a:srgbClr val="0000FF"/>
    <a:srgbClr val="0066CC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83" autoAdjust="0"/>
    <p:restoredTop sz="95320" autoAdjust="0"/>
  </p:normalViewPr>
  <p:slideViewPr>
    <p:cSldViewPr>
      <p:cViewPr varScale="1">
        <p:scale>
          <a:sx n="98" d="100"/>
          <a:sy n="98" d="100"/>
        </p:scale>
        <p:origin x="1128" y="77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 smtClean="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 smtClean="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 smtClean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 smtClean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2024/6/22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1</a:t>
            </a:r>
          </a:p>
          <a:p>
            <a:pPr lvl="1"/>
            <a:r>
              <a:rPr lang="en-US" altLang="zh-TW" smtClean="0"/>
              <a:t>2</a:t>
            </a:r>
          </a:p>
          <a:p>
            <a:pPr lvl="2"/>
            <a:r>
              <a:rPr lang="en-US" altLang="zh-TW" smtClean="0"/>
              <a:t>3</a:t>
            </a:r>
          </a:p>
          <a:p>
            <a:pPr lvl="3"/>
            <a:r>
              <a:rPr lang="en-US" altLang="zh-TW" smtClean="0"/>
              <a:t>4</a:t>
            </a:r>
          </a:p>
          <a:p>
            <a:pPr lvl="3"/>
            <a:endParaRPr lang="en-US" altLang="zh-TW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 smtClean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Trim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59091"/>
              </p:ext>
            </p:extLst>
          </p:nvPr>
        </p:nvGraphicFramePr>
        <p:xfrm>
          <a:off x="509322" y="1340769"/>
          <a:ext cx="8095126" cy="1092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3082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7772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Trim Image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裁剪指定資料夾中的圖像檔案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(JPG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JPEG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和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PNG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格式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的尺寸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使用者可以指定要裁剪的目標尺寸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程式會將超過目標尺寸的圖像由圖片中心向外裁剪成該尺寸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確保不影響原有解析度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並覆蓋原始檔案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程式版本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V4</a:t>
                      </a:r>
                      <a:endParaRPr lang="zh-TW" altLang="en-US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23775"/>
              </p:ext>
            </p:extLst>
          </p:nvPr>
        </p:nvGraphicFramePr>
        <p:xfrm>
          <a:off x="509322" y="2433351"/>
          <a:ext cx="8095126" cy="1275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674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61676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23776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148022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 smtClean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5116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V4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2024/06/07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開放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Trim Image_V1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可以新增和刪除要處理的資料夾路徑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可選擇多個資料夾同時進行裁剪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可以指定裁剪後的目標寬度和高度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有進度條顯示裁剪進度 及估計顯示預期完成所需時間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 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  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設定檢查機制</a:t>
                      </a:r>
                      <a:r>
                        <a:rPr lang="en-US" altLang="zh-TW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例如檢查程式版本、使用者權限等</a:t>
                      </a:r>
                      <a:endParaRPr lang="en-US" altLang="zh-TW" sz="800" b="1" kern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2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39771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步驟一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16832"/>
            <a:ext cx="48758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34483"/>
              </p:ext>
            </p:extLst>
          </p:nvPr>
        </p:nvGraphicFramePr>
        <p:xfrm>
          <a:off x="509322" y="1362760"/>
          <a:ext cx="8095126" cy="4548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2660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 smtClean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步驟二</a:t>
                      </a:r>
                      <a:endParaRPr lang="zh-TW" altLang="en-US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42288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13337"/>
            <a:ext cx="3439590" cy="184916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78745"/>
            <a:ext cx="2636509" cy="20506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885" y="1809904"/>
            <a:ext cx="3908415" cy="18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64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25272</TotalTime>
  <Words>151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  <vt:variant>
        <vt:lpstr>自訂放映</vt:lpstr>
      </vt:variant>
      <vt:variant>
        <vt:i4>1</vt:i4>
      </vt:variant>
    </vt:vector>
  </HeadingPairs>
  <TitlesOfParts>
    <vt:vector size="11" baseType="lpstr">
      <vt:lpstr>Arial Unicode MS</vt:lpstr>
      <vt:lpstr>微軟正黑體</vt:lpstr>
      <vt:lpstr>新細明體</vt:lpstr>
      <vt:lpstr>Arial</vt:lpstr>
      <vt:lpstr>Verdana</vt:lpstr>
      <vt:lpstr>Wingdings</vt:lpstr>
      <vt:lpstr>company profile_earth in Red</vt:lpstr>
      <vt:lpstr>Trim Image</vt:lpstr>
      <vt:lpstr>Classify</vt:lpstr>
      <vt:lpstr>Classify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2599</cp:revision>
  <dcterms:created xsi:type="dcterms:W3CDTF">2007-09-03T06:39:15Z</dcterms:created>
  <dcterms:modified xsi:type="dcterms:W3CDTF">2024-06-22T08:05:24Z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