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2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94"/>
  </p:normalViewPr>
  <p:slideViewPr>
    <p:cSldViewPr snapToGrid="0">
      <p:cViewPr>
        <p:scale>
          <a:sx n="132" d="100"/>
          <a:sy n="132" d="100"/>
        </p:scale>
        <p:origin x="22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DE LA IGLESIA RODRIGUEZ" userId="d2c28ebea48eb1f1" providerId="LiveId" clId="{177B8D3F-9C50-C242-A08C-EA54A3DEB31A}"/>
    <pc:docChg chg="undo custSel addSld delSld modSld">
      <pc:chgData name="DARIO DE LA IGLESIA RODRIGUEZ" userId="d2c28ebea48eb1f1" providerId="LiveId" clId="{177B8D3F-9C50-C242-A08C-EA54A3DEB31A}" dt="2023-12-14T20:07:02.135" v="1576" actId="1035"/>
      <pc:docMkLst>
        <pc:docMk/>
      </pc:docMkLst>
      <pc:sldChg chg="addSp delSp modSp mod">
        <pc:chgData name="DARIO DE LA IGLESIA RODRIGUEZ" userId="d2c28ebea48eb1f1" providerId="LiveId" clId="{177B8D3F-9C50-C242-A08C-EA54A3DEB31A}" dt="2023-12-14T19:24:15.689" v="535" actId="207"/>
        <pc:sldMkLst>
          <pc:docMk/>
          <pc:sldMk cId="445231764" sldId="256"/>
        </pc:sldMkLst>
        <pc:spChg chg="mod">
          <ac:chgData name="DARIO DE LA IGLESIA RODRIGUEZ" userId="d2c28ebea48eb1f1" providerId="LiveId" clId="{177B8D3F-9C50-C242-A08C-EA54A3DEB31A}" dt="2023-12-14T18:59:47.499" v="150" actId="1076"/>
          <ac:spMkLst>
            <pc:docMk/>
            <pc:sldMk cId="445231764" sldId="256"/>
            <ac:spMk id="2" creationId="{85E98ECD-A3A4-345C-DDB9-35343F92F742}"/>
          </ac:spMkLst>
        </pc:spChg>
        <pc:spChg chg="mod">
          <ac:chgData name="DARIO DE LA IGLESIA RODRIGUEZ" userId="d2c28ebea48eb1f1" providerId="LiveId" clId="{177B8D3F-9C50-C242-A08C-EA54A3DEB31A}" dt="2023-12-14T19:06:13.313" v="188" actId="207"/>
          <ac:spMkLst>
            <pc:docMk/>
            <pc:sldMk cId="445231764" sldId="256"/>
            <ac:spMk id="3" creationId="{8773E1DD-1A7D-6FDD-0C20-C40CDFD4F066}"/>
          </ac:spMkLst>
        </pc:spChg>
        <pc:spChg chg="add mod">
          <ac:chgData name="DARIO DE LA IGLESIA RODRIGUEZ" userId="d2c28ebea48eb1f1" providerId="LiveId" clId="{177B8D3F-9C50-C242-A08C-EA54A3DEB31A}" dt="2023-12-14T18:59:43.544" v="149" actId="1076"/>
          <ac:spMkLst>
            <pc:docMk/>
            <pc:sldMk cId="445231764" sldId="256"/>
            <ac:spMk id="4" creationId="{556544AA-8237-C6DD-F3D0-AF4EB38AA416}"/>
          </ac:spMkLst>
        </pc:spChg>
        <pc:spChg chg="add mod">
          <ac:chgData name="DARIO DE LA IGLESIA RODRIGUEZ" userId="d2c28ebea48eb1f1" providerId="LiveId" clId="{177B8D3F-9C50-C242-A08C-EA54A3DEB31A}" dt="2023-12-14T19:06:19.079" v="189" actId="207"/>
          <ac:spMkLst>
            <pc:docMk/>
            <pc:sldMk cId="445231764" sldId="256"/>
            <ac:spMk id="5" creationId="{B68581EC-8C1E-5E85-603D-84E9C8F14B95}"/>
          </ac:spMkLst>
        </pc:spChg>
        <pc:spChg chg="add mod">
          <ac:chgData name="DARIO DE LA IGLESIA RODRIGUEZ" userId="d2c28ebea48eb1f1" providerId="LiveId" clId="{177B8D3F-9C50-C242-A08C-EA54A3DEB31A}" dt="2023-12-14T19:24:15.689" v="535" actId="207"/>
          <ac:spMkLst>
            <pc:docMk/>
            <pc:sldMk cId="445231764" sldId="256"/>
            <ac:spMk id="8" creationId="{3875FCA2-76AA-B017-D6CD-E846CE14A3A6}"/>
          </ac:spMkLst>
        </pc:spChg>
        <pc:spChg chg="add del mod">
          <ac:chgData name="DARIO DE LA IGLESIA RODRIGUEZ" userId="d2c28ebea48eb1f1" providerId="LiveId" clId="{177B8D3F-9C50-C242-A08C-EA54A3DEB31A}" dt="2023-12-14T19:11:28.843" v="224" actId="21"/>
          <ac:spMkLst>
            <pc:docMk/>
            <pc:sldMk cId="445231764" sldId="256"/>
            <ac:spMk id="12" creationId="{080601C7-D7C0-5462-2AA5-E57C4207C173}"/>
          </ac:spMkLst>
        </pc:spChg>
        <pc:picChg chg="add del mod modCrop">
          <ac:chgData name="DARIO DE LA IGLESIA RODRIGUEZ" userId="d2c28ebea48eb1f1" providerId="LiveId" clId="{177B8D3F-9C50-C242-A08C-EA54A3DEB31A}" dt="2023-12-14T19:05:58.534" v="185" actId="478"/>
          <ac:picMkLst>
            <pc:docMk/>
            <pc:sldMk cId="445231764" sldId="256"/>
            <ac:picMk id="7" creationId="{E409BCE0-850C-0EEA-5481-9DD072F23AD8}"/>
          </ac:picMkLst>
        </pc:picChg>
        <pc:picChg chg="add del mod">
          <ac:chgData name="DARIO DE LA IGLESIA RODRIGUEZ" userId="d2c28ebea48eb1f1" providerId="LiveId" clId="{177B8D3F-9C50-C242-A08C-EA54A3DEB31A}" dt="2023-12-14T19:04:04.713" v="182" actId="478"/>
          <ac:picMkLst>
            <pc:docMk/>
            <pc:sldMk cId="445231764" sldId="256"/>
            <ac:picMk id="9" creationId="{86FC687E-1314-3685-C41D-42AE790DA5F9}"/>
          </ac:picMkLst>
        </pc:picChg>
        <pc:picChg chg="add mod">
          <ac:chgData name="DARIO DE LA IGLESIA RODRIGUEZ" userId="d2c28ebea48eb1f1" providerId="LiveId" clId="{177B8D3F-9C50-C242-A08C-EA54A3DEB31A}" dt="2023-12-14T19:06:36.525" v="192" actId="1076"/>
          <ac:picMkLst>
            <pc:docMk/>
            <pc:sldMk cId="445231764" sldId="256"/>
            <ac:picMk id="11" creationId="{A535261B-B4FD-4E81-2096-B18C27EE20D0}"/>
          </ac:picMkLst>
        </pc:picChg>
        <pc:picChg chg="add del mod">
          <ac:chgData name="DARIO DE LA IGLESIA RODRIGUEZ" userId="d2c28ebea48eb1f1" providerId="LiveId" clId="{177B8D3F-9C50-C242-A08C-EA54A3DEB31A}" dt="2023-12-14T18:57:13.385" v="135" actId="478"/>
          <ac:picMkLst>
            <pc:docMk/>
            <pc:sldMk cId="445231764" sldId="256"/>
            <ac:picMk id="1026" creationId="{782F324F-F484-76E9-E389-E1C32AD72D70}"/>
          </ac:picMkLst>
        </pc:picChg>
        <pc:picChg chg="add del mod">
          <ac:chgData name="DARIO DE LA IGLESIA RODRIGUEZ" userId="d2c28ebea48eb1f1" providerId="LiveId" clId="{177B8D3F-9C50-C242-A08C-EA54A3DEB31A}" dt="2023-12-14T19:09:18.144" v="204" actId="478"/>
          <ac:picMkLst>
            <pc:docMk/>
            <pc:sldMk cId="445231764" sldId="256"/>
            <ac:picMk id="1028" creationId="{0045BA5E-2288-956C-EC4F-16E9BA330E40}"/>
          </ac:picMkLst>
        </pc:picChg>
        <pc:picChg chg="add mod">
          <ac:chgData name="DARIO DE LA IGLESIA RODRIGUEZ" userId="d2c28ebea48eb1f1" providerId="LiveId" clId="{177B8D3F-9C50-C242-A08C-EA54A3DEB31A}" dt="2023-12-14T19:10:42.688" v="219" actId="1076"/>
          <ac:picMkLst>
            <pc:docMk/>
            <pc:sldMk cId="445231764" sldId="256"/>
            <ac:picMk id="1030" creationId="{46AA0D79-F59D-A8A0-2E2F-B5230406B33E}"/>
          </ac:picMkLst>
        </pc:picChg>
        <pc:picChg chg="add mod">
          <ac:chgData name="DARIO DE LA IGLESIA RODRIGUEZ" userId="d2c28ebea48eb1f1" providerId="LiveId" clId="{177B8D3F-9C50-C242-A08C-EA54A3DEB31A}" dt="2023-12-14T19:10:31.690" v="217" actId="1076"/>
          <ac:picMkLst>
            <pc:docMk/>
            <pc:sldMk cId="445231764" sldId="256"/>
            <ac:picMk id="1032" creationId="{8F59B200-4715-AA47-D8ED-F13D0C2281F7}"/>
          </ac:picMkLst>
        </pc:picChg>
      </pc:sldChg>
      <pc:sldChg chg="addSp delSp modSp new mod">
        <pc:chgData name="DARIO DE LA IGLESIA RODRIGUEZ" userId="d2c28ebea48eb1f1" providerId="LiveId" clId="{177B8D3F-9C50-C242-A08C-EA54A3DEB31A}" dt="2023-12-14T19:49:17.701" v="1362"/>
        <pc:sldMkLst>
          <pc:docMk/>
          <pc:sldMk cId="1030723502" sldId="257"/>
        </pc:sldMkLst>
        <pc:spChg chg="add mod">
          <ac:chgData name="DARIO DE LA IGLESIA RODRIGUEZ" userId="d2c28ebea48eb1f1" providerId="LiveId" clId="{177B8D3F-9C50-C242-A08C-EA54A3DEB31A}" dt="2023-12-14T19:24:06.082" v="533" actId="208"/>
          <ac:spMkLst>
            <pc:docMk/>
            <pc:sldMk cId="1030723502" sldId="257"/>
            <ac:spMk id="2" creationId="{649DBC01-4A74-6F10-95D3-096D479BCF7A}"/>
          </ac:spMkLst>
        </pc:spChg>
        <pc:spChg chg="add mod">
          <ac:chgData name="DARIO DE LA IGLESIA RODRIGUEZ" userId="d2c28ebea48eb1f1" providerId="LiveId" clId="{177B8D3F-9C50-C242-A08C-EA54A3DEB31A}" dt="2023-12-14T19:29:28.044" v="658" actId="1076"/>
          <ac:spMkLst>
            <pc:docMk/>
            <pc:sldMk cId="1030723502" sldId="257"/>
            <ac:spMk id="3" creationId="{D35BA70B-5CDC-0765-2C13-24835DAC1FDD}"/>
          </ac:spMkLst>
        </pc:spChg>
        <pc:spChg chg="add mod">
          <ac:chgData name="DARIO DE LA IGLESIA RODRIGUEZ" userId="d2c28ebea48eb1f1" providerId="LiveId" clId="{177B8D3F-9C50-C242-A08C-EA54A3DEB31A}" dt="2023-12-14T19:29:43.370" v="660" actId="1076"/>
          <ac:spMkLst>
            <pc:docMk/>
            <pc:sldMk cId="1030723502" sldId="257"/>
            <ac:spMk id="10" creationId="{42168554-6E04-8EAA-2ABC-238321036709}"/>
          </ac:spMkLst>
        </pc:spChg>
        <pc:picChg chg="add del mod">
          <ac:chgData name="DARIO DE LA IGLESIA RODRIGUEZ" userId="d2c28ebea48eb1f1" providerId="LiveId" clId="{177B8D3F-9C50-C242-A08C-EA54A3DEB31A}" dt="2023-12-14T19:49:16.575" v="1361" actId="478"/>
          <ac:picMkLst>
            <pc:docMk/>
            <pc:sldMk cId="1030723502" sldId="257"/>
            <ac:picMk id="4" creationId="{56389A66-4A8C-479D-DF8E-69A1A29F58B2}"/>
          </ac:picMkLst>
        </pc:picChg>
        <pc:picChg chg="add mod">
          <ac:chgData name="DARIO DE LA IGLESIA RODRIGUEZ" userId="d2c28ebea48eb1f1" providerId="LiveId" clId="{177B8D3F-9C50-C242-A08C-EA54A3DEB31A}" dt="2023-12-14T19:14:24.692" v="296" actId="14100"/>
          <ac:picMkLst>
            <pc:docMk/>
            <pc:sldMk cId="1030723502" sldId="257"/>
            <ac:picMk id="6" creationId="{A4A9D5FE-601A-677C-447E-831935BBF9C8}"/>
          </ac:picMkLst>
        </pc:picChg>
        <pc:picChg chg="add mod">
          <ac:chgData name="DARIO DE LA IGLESIA RODRIGUEZ" userId="d2c28ebea48eb1f1" providerId="LiveId" clId="{177B8D3F-9C50-C242-A08C-EA54A3DEB31A}" dt="2023-12-14T19:14:31.331" v="297" actId="1076"/>
          <ac:picMkLst>
            <pc:docMk/>
            <pc:sldMk cId="1030723502" sldId="257"/>
            <ac:picMk id="8" creationId="{65BAF63D-C34D-C278-AFC9-3C143D8C6245}"/>
          </ac:picMkLst>
        </pc:picChg>
        <pc:picChg chg="add del mod">
          <ac:chgData name="DARIO DE LA IGLESIA RODRIGUEZ" userId="d2c28ebea48eb1f1" providerId="LiveId" clId="{177B8D3F-9C50-C242-A08C-EA54A3DEB31A}" dt="2023-12-14T19:14:51.550" v="299" actId="478"/>
          <ac:picMkLst>
            <pc:docMk/>
            <pc:sldMk cId="1030723502" sldId="257"/>
            <ac:picMk id="9" creationId="{C176841E-C2A0-A196-EA93-9F2D9D2740A8}"/>
          </ac:picMkLst>
        </pc:picChg>
        <pc:picChg chg="add mod">
          <ac:chgData name="DARIO DE LA IGLESIA RODRIGUEZ" userId="d2c28ebea48eb1f1" providerId="LiveId" clId="{177B8D3F-9C50-C242-A08C-EA54A3DEB31A}" dt="2023-12-14T19:49:17.701" v="1362"/>
          <ac:picMkLst>
            <pc:docMk/>
            <pc:sldMk cId="1030723502" sldId="257"/>
            <ac:picMk id="11" creationId="{F568A6BF-8BCD-21FB-EC20-C35633BE7973}"/>
          </ac:picMkLst>
        </pc:picChg>
      </pc:sldChg>
      <pc:sldChg chg="add del">
        <pc:chgData name="DARIO DE LA IGLESIA RODRIGUEZ" userId="d2c28ebea48eb1f1" providerId="LiveId" clId="{177B8D3F-9C50-C242-A08C-EA54A3DEB31A}" dt="2023-12-14T19:50:25.660" v="1383" actId="2696"/>
        <pc:sldMkLst>
          <pc:docMk/>
          <pc:sldMk cId="517544327" sldId="258"/>
        </pc:sldMkLst>
      </pc:sldChg>
      <pc:sldChg chg="add del">
        <pc:chgData name="DARIO DE LA IGLESIA RODRIGUEZ" userId="d2c28ebea48eb1f1" providerId="LiveId" clId="{177B8D3F-9C50-C242-A08C-EA54A3DEB31A}" dt="2023-12-14T19:50:26.442" v="1384" actId="2696"/>
        <pc:sldMkLst>
          <pc:docMk/>
          <pc:sldMk cId="577257255" sldId="259"/>
        </pc:sldMkLst>
      </pc:sldChg>
      <pc:sldChg chg="addSp delSp modSp add mod">
        <pc:chgData name="DARIO DE LA IGLESIA RODRIGUEZ" userId="d2c28ebea48eb1f1" providerId="LiveId" clId="{177B8D3F-9C50-C242-A08C-EA54A3DEB31A}" dt="2023-12-14T20:06:49.050" v="1574" actId="1076"/>
        <pc:sldMkLst>
          <pc:docMk/>
          <pc:sldMk cId="2636326860" sldId="260"/>
        </pc:sldMkLst>
        <pc:spChg chg="mod">
          <ac:chgData name="DARIO DE LA IGLESIA RODRIGUEZ" userId="d2c28ebea48eb1f1" providerId="LiveId" clId="{177B8D3F-9C50-C242-A08C-EA54A3DEB31A}" dt="2023-12-14T19:34:52.545" v="726" actId="1076"/>
          <ac:spMkLst>
            <pc:docMk/>
            <pc:sldMk cId="2636326860" sldId="260"/>
            <ac:spMk id="2" creationId="{649DBC01-4A74-6F10-95D3-096D479BCF7A}"/>
          </ac:spMkLst>
        </pc:spChg>
        <pc:spChg chg="mod">
          <ac:chgData name="DARIO DE LA IGLESIA RODRIGUEZ" userId="d2c28ebea48eb1f1" providerId="LiveId" clId="{177B8D3F-9C50-C242-A08C-EA54A3DEB31A}" dt="2023-12-14T19:35:18.506" v="737" actId="1076"/>
          <ac:spMkLst>
            <pc:docMk/>
            <pc:sldMk cId="2636326860" sldId="260"/>
            <ac:spMk id="3" creationId="{D35BA70B-5CDC-0765-2C13-24835DAC1FDD}"/>
          </ac:spMkLst>
        </pc:spChg>
        <pc:spChg chg="mod">
          <ac:chgData name="DARIO DE LA IGLESIA RODRIGUEZ" userId="d2c28ebea48eb1f1" providerId="LiveId" clId="{177B8D3F-9C50-C242-A08C-EA54A3DEB31A}" dt="2023-12-14T20:06:49.050" v="1574" actId="1076"/>
          <ac:spMkLst>
            <pc:docMk/>
            <pc:sldMk cId="2636326860" sldId="260"/>
            <ac:spMk id="10" creationId="{42168554-6E04-8EAA-2ABC-238321036709}"/>
          </ac:spMkLst>
        </pc:spChg>
        <pc:picChg chg="mod">
          <ac:chgData name="DARIO DE LA IGLESIA RODRIGUEZ" userId="d2c28ebea48eb1f1" providerId="LiveId" clId="{177B8D3F-9C50-C242-A08C-EA54A3DEB31A}" dt="2023-12-14T19:48:21.802" v="1354" actId="1076"/>
          <ac:picMkLst>
            <pc:docMk/>
            <pc:sldMk cId="2636326860" sldId="260"/>
            <ac:picMk id="4" creationId="{56389A66-4A8C-479D-DF8E-69A1A29F58B2}"/>
          </ac:picMkLst>
        </pc:picChg>
        <pc:picChg chg="del">
          <ac:chgData name="DARIO DE LA IGLESIA RODRIGUEZ" userId="d2c28ebea48eb1f1" providerId="LiveId" clId="{177B8D3F-9C50-C242-A08C-EA54A3DEB31A}" dt="2023-12-14T19:31:35.784" v="675" actId="478"/>
          <ac:picMkLst>
            <pc:docMk/>
            <pc:sldMk cId="2636326860" sldId="260"/>
            <ac:picMk id="6" creationId="{A4A9D5FE-601A-677C-447E-831935BBF9C8}"/>
          </ac:picMkLst>
        </pc:picChg>
        <pc:picChg chg="add mod">
          <ac:chgData name="DARIO DE LA IGLESIA RODRIGUEZ" userId="d2c28ebea48eb1f1" providerId="LiveId" clId="{177B8D3F-9C50-C242-A08C-EA54A3DEB31A}" dt="2023-12-14T19:39:04.729" v="1022" actId="1076"/>
          <ac:picMkLst>
            <pc:docMk/>
            <pc:sldMk cId="2636326860" sldId="260"/>
            <ac:picMk id="7" creationId="{0B9A3BB5-A425-8745-039C-388E7F34A264}"/>
          </ac:picMkLst>
        </pc:picChg>
        <pc:picChg chg="del">
          <ac:chgData name="DARIO DE LA IGLESIA RODRIGUEZ" userId="d2c28ebea48eb1f1" providerId="LiveId" clId="{177B8D3F-9C50-C242-A08C-EA54A3DEB31A}" dt="2023-12-14T19:31:36.313" v="676" actId="478"/>
          <ac:picMkLst>
            <pc:docMk/>
            <pc:sldMk cId="2636326860" sldId="260"/>
            <ac:picMk id="8" creationId="{65BAF63D-C34D-C278-AFC9-3C143D8C6245}"/>
          </ac:picMkLst>
        </pc:picChg>
        <pc:picChg chg="add del mod">
          <ac:chgData name="DARIO DE LA IGLESIA RODRIGUEZ" userId="d2c28ebea48eb1f1" providerId="LiveId" clId="{177B8D3F-9C50-C242-A08C-EA54A3DEB31A}" dt="2023-12-14T19:38:57.363" v="1020" actId="478"/>
          <ac:picMkLst>
            <pc:docMk/>
            <pc:sldMk cId="2636326860" sldId="260"/>
            <ac:picMk id="11" creationId="{96787847-7FEF-C56D-5140-DD5FAAD5FB88}"/>
          </ac:picMkLst>
        </pc:picChg>
      </pc:sldChg>
      <pc:sldChg chg="addSp delSp modSp add mod">
        <pc:chgData name="DARIO DE LA IGLESIA RODRIGUEZ" userId="d2c28ebea48eb1f1" providerId="LiveId" clId="{177B8D3F-9C50-C242-A08C-EA54A3DEB31A}" dt="2023-12-14T20:07:02.135" v="1576" actId="1035"/>
        <pc:sldMkLst>
          <pc:docMk/>
          <pc:sldMk cId="1005516824" sldId="261"/>
        </pc:sldMkLst>
        <pc:spChg chg="mod">
          <ac:chgData name="DARIO DE LA IGLESIA RODRIGUEZ" userId="d2c28ebea48eb1f1" providerId="LiveId" clId="{177B8D3F-9C50-C242-A08C-EA54A3DEB31A}" dt="2023-12-14T20:07:02.135" v="1576" actId="1035"/>
          <ac:spMkLst>
            <pc:docMk/>
            <pc:sldMk cId="1005516824" sldId="261"/>
            <ac:spMk id="2" creationId="{649DBC01-4A74-6F10-95D3-096D479BCF7A}"/>
          </ac:spMkLst>
        </pc:spChg>
        <pc:spChg chg="mod">
          <ac:chgData name="DARIO DE LA IGLESIA RODRIGUEZ" userId="d2c28ebea48eb1f1" providerId="LiveId" clId="{177B8D3F-9C50-C242-A08C-EA54A3DEB31A}" dt="2023-12-14T20:07:00.190" v="1575" actId="1076"/>
          <ac:spMkLst>
            <pc:docMk/>
            <pc:sldMk cId="1005516824" sldId="261"/>
            <ac:spMk id="3" creationId="{D35BA70B-5CDC-0765-2C13-24835DAC1FDD}"/>
          </ac:spMkLst>
        </pc:spChg>
        <pc:spChg chg="mod">
          <ac:chgData name="DARIO DE LA IGLESIA RODRIGUEZ" userId="d2c28ebea48eb1f1" providerId="LiveId" clId="{177B8D3F-9C50-C242-A08C-EA54A3DEB31A}" dt="2023-12-14T19:38:36.819" v="1016" actId="1076"/>
          <ac:spMkLst>
            <pc:docMk/>
            <pc:sldMk cId="1005516824" sldId="261"/>
            <ac:spMk id="10" creationId="{42168554-6E04-8EAA-2ABC-238321036709}"/>
          </ac:spMkLst>
        </pc:spChg>
        <pc:picChg chg="del mod">
          <ac:chgData name="DARIO DE LA IGLESIA RODRIGUEZ" userId="d2c28ebea48eb1f1" providerId="LiveId" clId="{177B8D3F-9C50-C242-A08C-EA54A3DEB31A}" dt="2023-12-14T19:49:23.491" v="1363" actId="478"/>
          <ac:picMkLst>
            <pc:docMk/>
            <pc:sldMk cId="1005516824" sldId="261"/>
            <ac:picMk id="4" creationId="{56389A66-4A8C-479D-DF8E-69A1A29F58B2}"/>
          </ac:picMkLst>
        </pc:picChg>
        <pc:picChg chg="add del mod">
          <ac:chgData name="DARIO DE LA IGLESIA RODRIGUEZ" userId="d2c28ebea48eb1f1" providerId="LiveId" clId="{177B8D3F-9C50-C242-A08C-EA54A3DEB31A}" dt="2023-12-14T19:49:48.608" v="1365"/>
          <ac:picMkLst>
            <pc:docMk/>
            <pc:sldMk cId="1005516824" sldId="261"/>
            <ac:picMk id="5" creationId="{366D8807-AD6E-BFDE-975E-C9528BB7D8C7}"/>
          </ac:picMkLst>
        </pc:picChg>
        <pc:picChg chg="add mod">
          <ac:chgData name="DARIO DE LA IGLESIA RODRIGUEZ" userId="d2c28ebea48eb1f1" providerId="LiveId" clId="{177B8D3F-9C50-C242-A08C-EA54A3DEB31A}" dt="2023-12-14T19:49:48.617" v="1366"/>
          <ac:picMkLst>
            <pc:docMk/>
            <pc:sldMk cId="1005516824" sldId="261"/>
            <ac:picMk id="6" creationId="{6A3B9B07-C8E9-A345-0BF0-34DCFB949E8E}"/>
          </ac:picMkLst>
        </pc:picChg>
        <pc:picChg chg="del">
          <ac:chgData name="DARIO DE LA IGLESIA RODRIGUEZ" userId="d2c28ebea48eb1f1" providerId="LiveId" clId="{177B8D3F-9C50-C242-A08C-EA54A3DEB31A}" dt="2023-12-14T19:35:29.093" v="740" actId="478"/>
          <ac:picMkLst>
            <pc:docMk/>
            <pc:sldMk cId="1005516824" sldId="261"/>
            <ac:picMk id="7" creationId="{0B9A3BB5-A425-8745-039C-388E7F34A264}"/>
          </ac:picMkLst>
        </pc:picChg>
        <pc:picChg chg="mod">
          <ac:chgData name="DARIO DE LA IGLESIA RODRIGUEZ" userId="d2c28ebea48eb1f1" providerId="LiveId" clId="{177B8D3F-9C50-C242-A08C-EA54A3DEB31A}" dt="2023-12-14T19:36:13.371" v="791" actId="1076"/>
          <ac:picMkLst>
            <pc:docMk/>
            <pc:sldMk cId="1005516824" sldId="261"/>
            <ac:picMk id="11" creationId="{96787847-7FEF-C56D-5140-DD5FAAD5FB88}"/>
          </ac:picMkLst>
        </pc:picChg>
      </pc:sldChg>
      <pc:sldChg chg="addSp delSp modSp add mod">
        <pc:chgData name="DARIO DE LA IGLESIA RODRIGUEZ" userId="d2c28ebea48eb1f1" providerId="LiveId" clId="{177B8D3F-9C50-C242-A08C-EA54A3DEB31A}" dt="2023-12-14T19:52:25.904" v="1409" actId="1076"/>
        <pc:sldMkLst>
          <pc:docMk/>
          <pc:sldMk cId="4200061789" sldId="262"/>
        </pc:sldMkLst>
        <pc:spChg chg="mod">
          <ac:chgData name="DARIO DE LA IGLESIA RODRIGUEZ" userId="d2c28ebea48eb1f1" providerId="LiveId" clId="{177B8D3F-9C50-C242-A08C-EA54A3DEB31A}" dt="2023-12-14T19:52:25.904" v="1409" actId="1076"/>
          <ac:spMkLst>
            <pc:docMk/>
            <pc:sldMk cId="4200061789" sldId="262"/>
            <ac:spMk id="3" creationId="{D35BA70B-5CDC-0765-2C13-24835DAC1FDD}"/>
          </ac:spMkLst>
        </pc:spChg>
        <pc:spChg chg="del mod">
          <ac:chgData name="DARIO DE LA IGLESIA RODRIGUEZ" userId="d2c28ebea48eb1f1" providerId="LiveId" clId="{177B8D3F-9C50-C242-A08C-EA54A3DEB31A}" dt="2023-12-14T19:52:16.605" v="1408" actId="478"/>
          <ac:spMkLst>
            <pc:docMk/>
            <pc:sldMk cId="4200061789" sldId="262"/>
            <ac:spMk id="10" creationId="{42168554-6E04-8EAA-2ABC-238321036709}"/>
          </ac:spMkLst>
        </pc:spChg>
        <pc:picChg chg="add mod">
          <ac:chgData name="DARIO DE LA IGLESIA RODRIGUEZ" userId="d2c28ebea48eb1f1" providerId="LiveId" clId="{177B8D3F-9C50-C242-A08C-EA54A3DEB31A}" dt="2023-12-14T19:51:40.131" v="1406" actId="1076"/>
          <ac:picMkLst>
            <pc:docMk/>
            <pc:sldMk cId="4200061789" sldId="262"/>
            <ac:picMk id="5" creationId="{853A529B-D97C-FBEC-E075-B99E6C45C7BB}"/>
          </ac:picMkLst>
        </pc:picChg>
        <pc:picChg chg="del">
          <ac:chgData name="DARIO DE LA IGLESIA RODRIGUEZ" userId="d2c28ebea48eb1f1" providerId="LiveId" clId="{177B8D3F-9C50-C242-A08C-EA54A3DEB31A}" dt="2023-12-14T19:50:23.159" v="1382" actId="478"/>
          <ac:picMkLst>
            <pc:docMk/>
            <pc:sldMk cId="4200061789" sldId="262"/>
            <ac:picMk id="11" creationId="{96787847-7FEF-C56D-5140-DD5FAAD5FB88}"/>
          </ac:picMkLst>
        </pc:picChg>
      </pc:sldChg>
      <pc:sldChg chg="addSp delSp modSp add mod">
        <pc:chgData name="DARIO DE LA IGLESIA RODRIGUEZ" userId="d2c28ebea48eb1f1" providerId="LiveId" clId="{177B8D3F-9C50-C242-A08C-EA54A3DEB31A}" dt="2023-12-14T20:06:08.789" v="1567" actId="403"/>
        <pc:sldMkLst>
          <pc:docMk/>
          <pc:sldMk cId="829265385" sldId="263"/>
        </pc:sldMkLst>
        <pc:spChg chg="mod">
          <ac:chgData name="DARIO DE LA IGLESIA RODRIGUEZ" userId="d2c28ebea48eb1f1" providerId="LiveId" clId="{177B8D3F-9C50-C242-A08C-EA54A3DEB31A}" dt="2023-12-14T20:06:03.821" v="1566" actId="1076"/>
          <ac:spMkLst>
            <pc:docMk/>
            <pc:sldMk cId="829265385" sldId="263"/>
            <ac:spMk id="2" creationId="{649DBC01-4A74-6F10-95D3-096D479BCF7A}"/>
          </ac:spMkLst>
        </pc:spChg>
        <pc:spChg chg="mod">
          <ac:chgData name="DARIO DE LA IGLESIA RODRIGUEZ" userId="d2c28ebea48eb1f1" providerId="LiveId" clId="{177B8D3F-9C50-C242-A08C-EA54A3DEB31A}" dt="2023-12-14T19:50:36.364" v="1397" actId="20577"/>
          <ac:spMkLst>
            <pc:docMk/>
            <pc:sldMk cId="829265385" sldId="263"/>
            <ac:spMk id="3" creationId="{D35BA70B-5CDC-0765-2C13-24835DAC1FDD}"/>
          </ac:spMkLst>
        </pc:spChg>
        <pc:spChg chg="mod">
          <ac:chgData name="DARIO DE LA IGLESIA RODRIGUEZ" userId="d2c28ebea48eb1f1" providerId="LiveId" clId="{177B8D3F-9C50-C242-A08C-EA54A3DEB31A}" dt="2023-12-14T20:06:08.789" v="1567" actId="403"/>
          <ac:spMkLst>
            <pc:docMk/>
            <pc:sldMk cId="829265385" sldId="263"/>
            <ac:spMk id="10" creationId="{42168554-6E04-8EAA-2ABC-238321036709}"/>
          </ac:spMkLst>
        </pc:spChg>
        <pc:picChg chg="add del mod">
          <ac:chgData name="DARIO DE LA IGLESIA RODRIGUEZ" userId="d2c28ebea48eb1f1" providerId="LiveId" clId="{177B8D3F-9C50-C242-A08C-EA54A3DEB31A}" dt="2023-12-14T19:58:22.760" v="1431" actId="478"/>
          <ac:picMkLst>
            <pc:docMk/>
            <pc:sldMk cId="829265385" sldId="263"/>
            <ac:picMk id="5" creationId="{F2ED844D-F313-748F-83B4-AC34DBC4D67B}"/>
          </ac:picMkLst>
        </pc:picChg>
        <pc:picChg chg="add mod">
          <ac:chgData name="DARIO DE LA IGLESIA RODRIGUEZ" userId="d2c28ebea48eb1f1" providerId="LiveId" clId="{177B8D3F-9C50-C242-A08C-EA54A3DEB31A}" dt="2023-12-14T20:01:10.328" v="1448" actId="1076"/>
          <ac:picMkLst>
            <pc:docMk/>
            <pc:sldMk cId="829265385" sldId="263"/>
            <ac:picMk id="8" creationId="{2F9A6927-B043-5E80-CC38-2A24C8A83D48}"/>
          </ac:picMkLst>
        </pc:picChg>
        <pc:picChg chg="add mod modCrop">
          <ac:chgData name="DARIO DE LA IGLESIA RODRIGUEZ" userId="d2c28ebea48eb1f1" providerId="LiveId" clId="{177B8D3F-9C50-C242-A08C-EA54A3DEB31A}" dt="2023-12-14T20:01:17.130" v="1450" actId="1076"/>
          <ac:picMkLst>
            <pc:docMk/>
            <pc:sldMk cId="829265385" sldId="263"/>
            <ac:picMk id="11" creationId="{67F4EE06-198C-3AC7-638B-5B5197AE32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FE8BB-BB0E-71CD-E176-C3B76A1B3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159CCA-12CA-1B72-8962-D6A7F7653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774C73-ADCB-677D-C012-499AE9CD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A9EE-CA11-9043-9D26-A423524F92C0}" type="datetimeFigureOut">
              <a:rPr lang="es-ES_tradnl" smtClean="0"/>
              <a:t>14/12/23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2F60E-8204-6DB1-147F-B2F460C3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792EC-DCEA-9B9C-BBCB-9FB31739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47E-5D25-4C4C-926A-9DF591D94E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333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2E842-2A9E-11C1-8C68-FF75DBF5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3B8256-6EBB-B72B-E1B5-884F829DE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8FF290-9555-9086-9A87-0D64D71B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A9EE-CA11-9043-9D26-A423524F92C0}" type="datetimeFigureOut">
              <a:rPr lang="es-ES_tradnl" smtClean="0"/>
              <a:t>14/12/23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BC2F8-58E4-2A0A-2588-7FD63F1D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3E71E-4706-2EB2-5E93-B54C6F08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47E-5D25-4C4C-926A-9DF591D94E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837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70F8CD-F9A4-2E5E-FFE6-1E726A56E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3250BB-4529-48BE-694C-DC3FD33BD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3FE44-CE61-F91F-0EFD-8A9C868F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A9EE-CA11-9043-9D26-A423524F92C0}" type="datetimeFigureOut">
              <a:rPr lang="es-ES_tradnl" smtClean="0"/>
              <a:t>14/12/23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E7F6F3-221B-D561-5181-BD5FC05E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013C3-5B6A-6806-A123-26E24407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47E-5D25-4C4C-926A-9DF591D94E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619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C2481-ED92-75AB-A355-C317E70F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31C60-3180-ACCB-E767-D1BE1A28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625C5D-A79D-19A3-3C96-2D77688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A9EE-CA11-9043-9D26-A423524F92C0}" type="datetimeFigureOut">
              <a:rPr lang="es-ES_tradnl" smtClean="0"/>
              <a:t>14/12/23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BD2AC-DB28-4896-3A98-347A3BBD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9332C-5251-E71E-3CDD-6155EC21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47E-5D25-4C4C-926A-9DF591D94E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422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8FB9F-67CD-B703-3F12-84E58CBC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559E9-7AE9-4729-A483-194F80D2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2A99A-CA38-F55C-4677-C2D6471C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A9EE-CA11-9043-9D26-A423524F92C0}" type="datetimeFigureOut">
              <a:rPr lang="es-ES_tradnl" smtClean="0"/>
              <a:t>14/12/23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05F22-54FA-AC6E-487E-26E29CAD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D0B1F8-EE50-B9DB-7C6D-4247C963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47E-5D25-4C4C-926A-9DF591D94E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355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0F685-BC52-86BF-710B-CEFEE941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E1AD9-3025-0B1E-0669-CB73CE232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448472-5C9A-D96A-D4BF-573BBCEBA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40B44E-AA4E-AC2C-FF0C-1558FA10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A9EE-CA11-9043-9D26-A423524F92C0}" type="datetimeFigureOut">
              <a:rPr lang="es-ES_tradnl" smtClean="0"/>
              <a:t>14/12/23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4B4320-3063-FB58-CCEC-B5F378E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345A02-1BB6-4CFA-DA9B-03F1775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47E-5D25-4C4C-926A-9DF591D94E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434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37F58-A4DB-C218-32E0-8833E6F8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05E3D1-514F-CD7C-C6F4-DE4E95343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EB42F2-1821-976E-3C07-9B951273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958541-DE75-1C2F-3B88-97EF590D7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D38687-DF5B-A9D4-A99C-5D45A5269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FC8C02-9559-D5BC-02D7-F574F45A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A9EE-CA11-9043-9D26-A423524F92C0}" type="datetimeFigureOut">
              <a:rPr lang="es-ES_tradnl" smtClean="0"/>
              <a:t>14/12/23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85A8B2-E9DF-A2AB-0991-DF17BBF0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1143E6-E1E6-D4CC-6707-F0D5FA67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47E-5D25-4C4C-926A-9DF591D94E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62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8BF1B-5764-E6A7-5C75-8DE28BE8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8BAF0C-8A8F-8746-5B21-DAB17671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A9EE-CA11-9043-9D26-A423524F92C0}" type="datetimeFigureOut">
              <a:rPr lang="es-ES_tradnl" smtClean="0"/>
              <a:t>14/12/23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98E888-0AE7-4991-1619-9CA9CB57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675A18-C0D3-FBFC-61CF-B0CF33C7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47E-5D25-4C4C-926A-9DF591D94E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888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42BE0A-1D05-F1C5-6EBA-C0A56D6B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A9EE-CA11-9043-9D26-A423524F92C0}" type="datetimeFigureOut">
              <a:rPr lang="es-ES_tradnl" smtClean="0"/>
              <a:t>14/12/23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24330F-7FD3-E9A3-C0D2-D059284A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0838DC-8447-C09E-EBAE-000DE375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47E-5D25-4C4C-926A-9DF591D94E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863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59230-A0AA-F4FD-6E47-022F0A9F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58329-6F1C-391A-1A95-44801B22B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5A3D8E-D34D-0E2C-BB1E-2628011F0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F4137D-6182-F572-6764-EBF5C3E5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A9EE-CA11-9043-9D26-A423524F92C0}" type="datetimeFigureOut">
              <a:rPr lang="es-ES_tradnl" smtClean="0"/>
              <a:t>14/12/23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14864C-7695-EBF6-BE00-D8EC20FD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EA00DE-79F7-F0BC-7BB1-7B388245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47E-5D25-4C4C-926A-9DF591D94E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342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DDDBB-EC8D-0B90-E368-223FEDFF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436D02-4D1D-1022-F574-3FF03D13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096E76-9319-65B5-D688-26A676D1C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98FB85-4BD4-DD84-1551-B5C79F75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A9EE-CA11-9043-9D26-A423524F92C0}" type="datetimeFigureOut">
              <a:rPr lang="es-ES_tradnl" smtClean="0"/>
              <a:t>14/12/23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CBFBAB-DAB8-0241-FDC6-CAD73D0C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0E74E9-E7D5-5AB1-4DC0-FC0201CF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F47E-5D25-4C4C-926A-9DF591D94E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54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5B2A7F-C80D-7EDF-D061-3F567631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D9FA22-F1D6-50A7-0D84-8D14B8966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5B56B-38DD-ED6A-342A-5CFB03887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A9EE-CA11-9043-9D26-A423524F92C0}" type="datetimeFigureOut">
              <a:rPr lang="es-ES_tradnl" smtClean="0"/>
              <a:t>14/12/23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3F1F57-8641-2EC9-5CED-254C47E69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8EB3DB-FD52-4AD6-2F9E-DFA015870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F47E-5D25-4C4C-926A-9DF591D94E7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469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875FCA2-76AA-B017-D6CD-E846CE14A3A6}"/>
              </a:ext>
            </a:extLst>
          </p:cNvPr>
          <p:cNvSpPr/>
          <p:nvPr/>
        </p:nvSpPr>
        <p:spPr>
          <a:xfrm>
            <a:off x="-1" y="3543622"/>
            <a:ext cx="12192000" cy="3334003"/>
          </a:xfrm>
          <a:prstGeom prst="rect">
            <a:avLst/>
          </a:prstGeom>
          <a:solidFill>
            <a:srgbClr val="5B21B6"/>
          </a:solidFill>
          <a:ln w="28575">
            <a:solidFill>
              <a:srgbClr val="5B21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E98ECD-A3A4-345C-DDB9-35343F92F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1241"/>
            <a:ext cx="9144000" cy="816428"/>
          </a:xfrm>
        </p:spPr>
        <p:txBody>
          <a:bodyPr>
            <a:noAutofit/>
          </a:bodyPr>
          <a:lstStyle/>
          <a:p>
            <a:r>
              <a:rPr lang="es-ES_tradnl" sz="3600" dirty="0"/>
              <a:t>CFGS DESARROLLO DE APLICACIONES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73E1DD-1A7D-6FDD-0C20-C40CDFD4F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8871" y="6155354"/>
            <a:ext cx="5214257" cy="447448"/>
          </a:xfrm>
        </p:spPr>
        <p:txBody>
          <a:bodyPr>
            <a:normAutofit lnSpcReduction="10000"/>
          </a:bodyPr>
          <a:lstStyle/>
          <a:p>
            <a:r>
              <a:rPr lang="es-ES_tradnl" sz="2800" b="1" i="1" dirty="0">
                <a:solidFill>
                  <a:schemeClr val="bg1"/>
                </a:solidFill>
              </a:rPr>
              <a:t>DARÍO DE LA IGLESIA RODRÍGUEZ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56544AA-8237-C6DD-F3D0-AF4EB38AA416}"/>
              </a:ext>
            </a:extLst>
          </p:cNvPr>
          <p:cNvSpPr txBox="1">
            <a:spLocks/>
          </p:cNvSpPr>
          <p:nvPr/>
        </p:nvSpPr>
        <p:spPr>
          <a:xfrm>
            <a:off x="1524000" y="1317816"/>
            <a:ext cx="9144000" cy="951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5400" dirty="0"/>
              <a:t>PROYECTO DE FIN DE CICLO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6AA0D79-F59D-A8A0-2E2F-B5230406B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3"/>
          <a:stretch/>
        </p:blipFill>
        <p:spPr bwMode="auto">
          <a:xfrm>
            <a:off x="9432758" y="255198"/>
            <a:ext cx="2493391" cy="7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B68581EC-8C1E-5E85-603D-84E9C8F14B95}"/>
              </a:ext>
            </a:extLst>
          </p:cNvPr>
          <p:cNvSpPr txBox="1">
            <a:spLocks/>
          </p:cNvSpPr>
          <p:nvPr/>
        </p:nvSpPr>
        <p:spPr>
          <a:xfrm>
            <a:off x="10930759" y="6155354"/>
            <a:ext cx="951749" cy="447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800" b="1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535261B-B4FD-4E81-2096-B18C27EE2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75" y="4067750"/>
            <a:ext cx="7181247" cy="1450611"/>
          </a:xfrm>
          <a:prstGeom prst="rect">
            <a:avLst/>
          </a:prstGeom>
        </p:spPr>
      </p:pic>
      <p:pic>
        <p:nvPicPr>
          <p:cNvPr id="1032" name="Picture 8" descr="Resumen de Enquisa Down Galicia - Consellería de Educación 2022-23">
            <a:extLst>
              <a:ext uri="{FF2B5EF4-FFF2-40B4-BE49-F238E27FC236}">
                <a16:creationId xmlns:a16="http://schemas.microsoft.com/office/drawing/2014/main" id="{8F59B200-4715-AA47-D8ED-F13D0C228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1" y="255198"/>
            <a:ext cx="5135198" cy="62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23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49DBC01-4A74-6F10-95D3-096D479BCF7A}"/>
              </a:ext>
            </a:extLst>
          </p:cNvPr>
          <p:cNvSpPr/>
          <p:nvPr/>
        </p:nvSpPr>
        <p:spPr>
          <a:xfrm rot="5400000">
            <a:off x="-1455708" y="1455709"/>
            <a:ext cx="6858002" cy="3946586"/>
          </a:xfrm>
          <a:prstGeom prst="rect">
            <a:avLst/>
          </a:prstGeom>
          <a:solidFill>
            <a:srgbClr val="5B21B6"/>
          </a:solidFill>
          <a:ln w="28575">
            <a:solidFill>
              <a:srgbClr val="5B21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5BA70B-5CDC-0765-2C13-24835DAC1FDD}"/>
              </a:ext>
            </a:extLst>
          </p:cNvPr>
          <p:cNvSpPr txBox="1">
            <a:spLocks/>
          </p:cNvSpPr>
          <p:nvPr/>
        </p:nvSpPr>
        <p:spPr>
          <a:xfrm>
            <a:off x="228571" y="736328"/>
            <a:ext cx="3489444" cy="8807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3600" b="1" i="1" dirty="0">
                <a:solidFill>
                  <a:schemeClr val="bg1"/>
                </a:solidFill>
              </a:rPr>
              <a:t>¿QUÉ ES FILMIA?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A9D5FE-601A-677C-447E-831935BB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367" y="394728"/>
            <a:ext cx="7261064" cy="28498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5BAF63D-C34D-C278-AFC9-3C143D8C6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367" y="3550757"/>
            <a:ext cx="7261063" cy="2912515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42168554-6E04-8EAA-2ABC-238321036709}"/>
              </a:ext>
            </a:extLst>
          </p:cNvPr>
          <p:cNvSpPr txBox="1">
            <a:spLocks/>
          </p:cNvSpPr>
          <p:nvPr/>
        </p:nvSpPr>
        <p:spPr>
          <a:xfrm>
            <a:off x="355880" y="2350003"/>
            <a:ext cx="3489444" cy="32432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>
                <a:solidFill>
                  <a:schemeClr val="bg1"/>
                </a:solidFill>
              </a:rPr>
              <a:t>GESTIÓN DE PELÍCULAS</a:t>
            </a:r>
          </a:p>
          <a:p>
            <a:r>
              <a:rPr lang="es-ES_tradnl" sz="1600" b="1" dirty="0">
                <a:solidFill>
                  <a:schemeClr val="bg1"/>
                </a:solidFill>
              </a:rPr>
              <a:t>INFORMACIÓN COMPLETA Y ACTUALIZADA</a:t>
            </a:r>
          </a:p>
          <a:p>
            <a:r>
              <a:rPr lang="es-ES_tradnl" sz="1600" b="1" dirty="0">
                <a:solidFill>
                  <a:schemeClr val="bg1"/>
                </a:solidFill>
              </a:rPr>
              <a:t>RESPONSIVIDAD</a:t>
            </a:r>
          </a:p>
          <a:p>
            <a:r>
              <a:rPr lang="es-ES_tradnl" sz="1600" b="1" dirty="0">
                <a:solidFill>
                  <a:schemeClr val="bg1"/>
                </a:solidFill>
              </a:rPr>
              <a:t>INTERFAZ EN MÚLTIPLES IDIOMAS</a:t>
            </a:r>
          </a:p>
          <a:p>
            <a:r>
              <a:rPr lang="es-ES_tradnl" sz="1600" b="1" dirty="0">
                <a:solidFill>
                  <a:schemeClr val="bg1"/>
                </a:solidFill>
              </a:rPr>
              <a:t>BÚSQUEDA, FILTRADO Y ORDENACIÓN</a:t>
            </a:r>
          </a:p>
          <a:p>
            <a:r>
              <a:rPr lang="es-ES_tradnl" sz="1600" b="1" dirty="0">
                <a:solidFill>
                  <a:schemeClr val="bg1"/>
                </a:solidFill>
              </a:rPr>
              <a:t>EFECTO 3D OPCIONAL</a:t>
            </a:r>
          </a:p>
          <a:p>
            <a:r>
              <a:rPr lang="es-ES_tradnl" sz="1600" b="1" dirty="0">
                <a:solidFill>
                  <a:schemeClr val="bg1"/>
                </a:solidFill>
              </a:rPr>
              <a:t>INCLUSIÓN DE PELÍCULAS CON AUTOCOMPLETADO</a:t>
            </a:r>
          </a:p>
          <a:p>
            <a:pPr marL="0" indent="0">
              <a:buNone/>
            </a:pPr>
            <a:endParaRPr lang="es-ES_tradnl" sz="1600" b="1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568A6BF-8BCD-21FB-EC20-C35633BE7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04" y="6309290"/>
            <a:ext cx="1524577" cy="3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2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49DBC01-4A74-6F10-95D3-096D479BCF7A}"/>
              </a:ext>
            </a:extLst>
          </p:cNvPr>
          <p:cNvSpPr/>
          <p:nvPr/>
        </p:nvSpPr>
        <p:spPr>
          <a:xfrm rot="5400000">
            <a:off x="-1455708" y="1455709"/>
            <a:ext cx="6858002" cy="3946586"/>
          </a:xfrm>
          <a:prstGeom prst="rect">
            <a:avLst/>
          </a:prstGeom>
          <a:solidFill>
            <a:srgbClr val="5B21B6"/>
          </a:solidFill>
          <a:ln w="28575">
            <a:solidFill>
              <a:srgbClr val="5B21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5BA70B-5CDC-0765-2C13-24835DAC1FDD}"/>
              </a:ext>
            </a:extLst>
          </p:cNvPr>
          <p:cNvSpPr txBox="1">
            <a:spLocks/>
          </p:cNvSpPr>
          <p:nvPr/>
        </p:nvSpPr>
        <p:spPr>
          <a:xfrm>
            <a:off x="355880" y="734644"/>
            <a:ext cx="3489444" cy="8807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3600" b="1" i="1" dirty="0">
                <a:solidFill>
                  <a:schemeClr val="bg1"/>
                </a:solidFill>
              </a:rPr>
              <a:t>ARQUITECTURA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389A66-4A8C-479D-DF8E-69A1A29F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04" y="6309290"/>
            <a:ext cx="1524577" cy="307964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42168554-6E04-8EAA-2ABC-238321036709}"/>
              </a:ext>
            </a:extLst>
          </p:cNvPr>
          <p:cNvSpPr txBox="1">
            <a:spLocks/>
          </p:cNvSpPr>
          <p:nvPr/>
        </p:nvSpPr>
        <p:spPr>
          <a:xfrm>
            <a:off x="355880" y="1936437"/>
            <a:ext cx="3489444" cy="37232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>
                <a:solidFill>
                  <a:schemeClr val="bg1"/>
                </a:solidFill>
              </a:rPr>
              <a:t>SINGLE PAGE APPLICATION </a:t>
            </a:r>
            <a:r>
              <a:rPr lang="es-ES_tradnl" sz="1600" b="1" i="1" dirty="0">
                <a:solidFill>
                  <a:schemeClr val="bg1"/>
                </a:solidFill>
              </a:rPr>
              <a:t>(SPA)</a:t>
            </a:r>
          </a:p>
          <a:p>
            <a:r>
              <a:rPr lang="es-ES_tradnl" sz="1600" b="1" dirty="0">
                <a:solidFill>
                  <a:schemeClr val="bg1"/>
                </a:solidFill>
              </a:rPr>
              <a:t>FRONTEND</a:t>
            </a:r>
          </a:p>
          <a:p>
            <a:pPr lvl="1"/>
            <a:r>
              <a:rPr lang="es-ES_tradnl" sz="1400" b="1" dirty="0">
                <a:solidFill>
                  <a:schemeClr val="bg1"/>
                </a:solidFill>
              </a:rPr>
              <a:t>ENRUTAMIENTO CON REACT ROUTER</a:t>
            </a:r>
          </a:p>
          <a:p>
            <a:pPr lvl="1"/>
            <a:r>
              <a:rPr lang="es-ES_tradnl" sz="1400" b="1" dirty="0">
                <a:solidFill>
                  <a:schemeClr val="bg1"/>
                </a:solidFill>
              </a:rPr>
              <a:t>REACT + TYPESCRIPT</a:t>
            </a:r>
          </a:p>
          <a:p>
            <a:pPr lvl="1"/>
            <a:r>
              <a:rPr lang="es-ES_tradnl" sz="1400" b="1" dirty="0">
                <a:solidFill>
                  <a:schemeClr val="bg1"/>
                </a:solidFill>
              </a:rPr>
              <a:t>ESTILOS CON TAILWIND CSS</a:t>
            </a:r>
          </a:p>
          <a:p>
            <a:pPr lvl="1"/>
            <a:r>
              <a:rPr lang="es-ES_tradnl" sz="1400" b="1" dirty="0">
                <a:solidFill>
                  <a:schemeClr val="bg1"/>
                </a:solidFill>
              </a:rPr>
              <a:t>COMPONENTES DE MATERIAL TAILWIND</a:t>
            </a:r>
          </a:p>
          <a:p>
            <a:r>
              <a:rPr lang="es-ES_tradnl" sz="1600" b="1" dirty="0">
                <a:solidFill>
                  <a:schemeClr val="bg1"/>
                </a:solidFill>
              </a:rPr>
              <a:t>BACKEND: FIREBASE</a:t>
            </a:r>
          </a:p>
          <a:p>
            <a:pPr lvl="1"/>
            <a:r>
              <a:rPr lang="es-ES_tradnl" sz="1400" b="1" dirty="0">
                <a:solidFill>
                  <a:schemeClr val="bg1"/>
                </a:solidFill>
              </a:rPr>
              <a:t>AUTENTICACIÓN</a:t>
            </a:r>
          </a:p>
          <a:p>
            <a:pPr lvl="1"/>
            <a:r>
              <a:rPr lang="es-ES_tradnl" sz="1400" b="1" dirty="0">
                <a:solidFill>
                  <a:schemeClr val="bg1"/>
                </a:solidFill>
              </a:rPr>
              <a:t>BASE DE DATOS</a:t>
            </a:r>
          </a:p>
          <a:p>
            <a:r>
              <a:rPr lang="es-ES_tradnl" sz="1600" b="1" dirty="0">
                <a:solidFill>
                  <a:schemeClr val="bg1"/>
                </a:solidFill>
              </a:rPr>
              <a:t>PROGRAMACIÓN FUNCIONAL</a:t>
            </a:r>
          </a:p>
          <a:p>
            <a:pPr>
              <a:lnSpc>
                <a:spcPct val="110000"/>
              </a:lnSpc>
            </a:pPr>
            <a:r>
              <a:rPr lang="es-ES_tradnl" sz="1600" b="1" dirty="0">
                <a:solidFill>
                  <a:schemeClr val="bg1"/>
                </a:solidFill>
              </a:rPr>
              <a:t>SERVICIOS PARA CONEXIÓN CON ENTIDADES EXTERNAS</a:t>
            </a:r>
          </a:p>
          <a:p>
            <a:pPr marL="0" indent="0">
              <a:buNone/>
            </a:pPr>
            <a:endParaRPr lang="es-ES_tradnl" sz="1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B9A3BB5-A425-8745-039C-388E7F34A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04" y="1029904"/>
            <a:ext cx="6751223" cy="50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2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49DBC01-4A74-6F10-95D3-096D479BCF7A}"/>
              </a:ext>
            </a:extLst>
          </p:cNvPr>
          <p:cNvSpPr/>
          <p:nvPr/>
        </p:nvSpPr>
        <p:spPr>
          <a:xfrm rot="5400000">
            <a:off x="-1455708" y="1446083"/>
            <a:ext cx="6858002" cy="3946586"/>
          </a:xfrm>
          <a:prstGeom prst="rect">
            <a:avLst/>
          </a:prstGeom>
          <a:solidFill>
            <a:srgbClr val="5B21B6"/>
          </a:solidFill>
          <a:ln w="28575">
            <a:solidFill>
              <a:srgbClr val="5B21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5BA70B-5CDC-0765-2C13-24835DAC1FDD}"/>
              </a:ext>
            </a:extLst>
          </p:cNvPr>
          <p:cNvSpPr txBox="1">
            <a:spLocks/>
          </p:cNvSpPr>
          <p:nvPr/>
        </p:nvSpPr>
        <p:spPr>
          <a:xfrm>
            <a:off x="392313" y="1100208"/>
            <a:ext cx="3161957" cy="8807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3600" b="1" i="1" dirty="0">
                <a:solidFill>
                  <a:schemeClr val="bg1"/>
                </a:solidFill>
              </a:rPr>
              <a:t>BASE DE DATOS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42168554-6E04-8EAA-2ABC-238321036709}"/>
              </a:ext>
            </a:extLst>
          </p:cNvPr>
          <p:cNvSpPr txBox="1">
            <a:spLocks/>
          </p:cNvSpPr>
          <p:nvPr/>
        </p:nvSpPr>
        <p:spPr>
          <a:xfrm>
            <a:off x="355880" y="2497534"/>
            <a:ext cx="3489444" cy="29631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>
                <a:solidFill>
                  <a:schemeClr val="bg1"/>
                </a:solidFill>
              </a:rPr>
              <a:t>FIREBASE FIRESTORE</a:t>
            </a:r>
          </a:p>
          <a:p>
            <a:r>
              <a:rPr lang="es-ES_tradnl" sz="1600" b="1" dirty="0">
                <a:solidFill>
                  <a:schemeClr val="bg1"/>
                </a:solidFill>
              </a:rPr>
              <a:t>NO-SQL</a:t>
            </a:r>
          </a:p>
          <a:p>
            <a:r>
              <a:rPr lang="es-ES_tradnl" sz="1600" b="1" dirty="0">
                <a:solidFill>
                  <a:schemeClr val="bg1"/>
                </a:solidFill>
              </a:rPr>
              <a:t>COLECCIÓN PRINCIPAL DE USUARIOS</a:t>
            </a:r>
          </a:p>
          <a:p>
            <a:r>
              <a:rPr lang="es-ES_tradnl" sz="1600" b="1" dirty="0">
                <a:solidFill>
                  <a:schemeClr val="bg1"/>
                </a:solidFill>
              </a:rPr>
              <a:t>SUBCOLECCIONES DE PELÍCULAS</a:t>
            </a:r>
          </a:p>
          <a:p>
            <a:r>
              <a:rPr lang="es-ES_tradnl" sz="1600" b="1" dirty="0">
                <a:solidFill>
                  <a:schemeClr val="bg1"/>
                </a:solidFill>
              </a:rPr>
              <a:t>PELÍCULAS COMO DOCUMENTOS</a:t>
            </a:r>
          </a:p>
          <a:p>
            <a:r>
              <a:rPr lang="es-ES_tradnl" sz="1600" b="1" dirty="0">
                <a:solidFill>
                  <a:schemeClr val="bg1"/>
                </a:solidFill>
              </a:rPr>
              <a:t>USO DE IDS PARA IDENTIFICACIÓN</a:t>
            </a:r>
          </a:p>
          <a:p>
            <a:r>
              <a:rPr lang="es-ES_tradnl" sz="1600" b="1" dirty="0">
                <a:solidFill>
                  <a:schemeClr val="bg1"/>
                </a:solidFill>
              </a:rPr>
              <a:t>ALMACENAMIENTO DE MÍNIMA INFORMACIÓN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6787847-7FEF-C56D-5140-DD5FAAD5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69" y="963468"/>
            <a:ext cx="3653784" cy="54998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A3B9B07-C8E9-A345-0BF0-34DCFB949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04" y="6309290"/>
            <a:ext cx="1524577" cy="3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1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49DBC01-4A74-6F10-95D3-096D479BCF7A}"/>
              </a:ext>
            </a:extLst>
          </p:cNvPr>
          <p:cNvSpPr/>
          <p:nvPr/>
        </p:nvSpPr>
        <p:spPr>
          <a:xfrm rot="5400000">
            <a:off x="-1455708" y="1455708"/>
            <a:ext cx="6858002" cy="3946586"/>
          </a:xfrm>
          <a:prstGeom prst="rect">
            <a:avLst/>
          </a:prstGeom>
          <a:solidFill>
            <a:srgbClr val="5B21B6"/>
          </a:solidFill>
          <a:ln w="28575">
            <a:solidFill>
              <a:srgbClr val="5B21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5BA70B-5CDC-0765-2C13-24835DAC1FDD}"/>
              </a:ext>
            </a:extLst>
          </p:cNvPr>
          <p:cNvSpPr txBox="1">
            <a:spLocks/>
          </p:cNvSpPr>
          <p:nvPr/>
        </p:nvSpPr>
        <p:spPr>
          <a:xfrm>
            <a:off x="392313" y="3066260"/>
            <a:ext cx="3161957" cy="8807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3600" b="1" i="1" dirty="0">
                <a:solidFill>
                  <a:schemeClr val="bg1"/>
                </a:solidFill>
              </a:rPr>
              <a:t>TECNOLOGÍAS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3B9B07-C8E9-A345-0BF0-34DCFB949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04" y="6309290"/>
            <a:ext cx="1524577" cy="3079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3A529B-D97C-FBEC-E075-B99E6C45C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770" y="863354"/>
            <a:ext cx="5131292" cy="51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6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49DBC01-4A74-6F10-95D3-096D479BCF7A}"/>
              </a:ext>
            </a:extLst>
          </p:cNvPr>
          <p:cNvSpPr/>
          <p:nvPr/>
        </p:nvSpPr>
        <p:spPr>
          <a:xfrm rot="5400000">
            <a:off x="-1455708" y="1455708"/>
            <a:ext cx="6858002" cy="3946586"/>
          </a:xfrm>
          <a:prstGeom prst="rect">
            <a:avLst/>
          </a:prstGeom>
          <a:solidFill>
            <a:srgbClr val="5B21B6"/>
          </a:solidFill>
          <a:ln w="28575">
            <a:solidFill>
              <a:srgbClr val="5B21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5BA70B-5CDC-0765-2C13-24835DAC1FDD}"/>
              </a:ext>
            </a:extLst>
          </p:cNvPr>
          <p:cNvSpPr txBox="1">
            <a:spLocks/>
          </p:cNvSpPr>
          <p:nvPr/>
        </p:nvSpPr>
        <p:spPr>
          <a:xfrm>
            <a:off x="519623" y="1054580"/>
            <a:ext cx="3161957" cy="8807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3600" b="1" i="1" dirty="0">
                <a:solidFill>
                  <a:schemeClr val="bg1"/>
                </a:solidFill>
              </a:rPr>
              <a:t>DESPLIEGUE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42168554-6E04-8EAA-2ABC-238321036709}"/>
              </a:ext>
            </a:extLst>
          </p:cNvPr>
          <p:cNvSpPr txBox="1">
            <a:spLocks/>
          </p:cNvSpPr>
          <p:nvPr/>
        </p:nvSpPr>
        <p:spPr>
          <a:xfrm>
            <a:off x="355880" y="2497534"/>
            <a:ext cx="3489444" cy="29631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>
                <a:solidFill>
                  <a:schemeClr val="bg1"/>
                </a:solidFill>
              </a:rPr>
              <a:t>SCRIPTS</a:t>
            </a:r>
          </a:p>
          <a:p>
            <a:pPr lvl="1"/>
            <a:r>
              <a:rPr lang="es-ES_tradnl" sz="1400" b="1" dirty="0">
                <a:solidFill>
                  <a:schemeClr val="bg1"/>
                </a:solidFill>
              </a:rPr>
              <a:t>BUILD</a:t>
            </a:r>
          </a:p>
          <a:p>
            <a:pPr lvl="1"/>
            <a:r>
              <a:rPr lang="es-ES_tradnl" sz="1400" b="1" dirty="0">
                <a:solidFill>
                  <a:schemeClr val="bg1"/>
                </a:solidFill>
              </a:rPr>
              <a:t>PREVIEW</a:t>
            </a:r>
          </a:p>
          <a:p>
            <a:pPr lvl="1"/>
            <a:r>
              <a:rPr lang="es-ES_tradnl" sz="1400" b="1" dirty="0">
                <a:solidFill>
                  <a:schemeClr val="bg1"/>
                </a:solidFill>
              </a:rPr>
              <a:t>DEPLOY -&gt; FIREBASE HOSTING</a:t>
            </a:r>
          </a:p>
          <a:p>
            <a:r>
              <a:rPr lang="es-ES_tradnl" sz="1600" b="1" dirty="0">
                <a:solidFill>
                  <a:schemeClr val="bg1"/>
                </a:solidFill>
              </a:rPr>
              <a:t>PIPELINE</a:t>
            </a:r>
          </a:p>
          <a:p>
            <a:pPr lvl="1"/>
            <a:r>
              <a:rPr lang="es-ES_tradnl" sz="1400" b="1" dirty="0">
                <a:solidFill>
                  <a:schemeClr val="bg1"/>
                </a:solidFill>
              </a:rPr>
              <a:t>DESPLIEGUE AUTOMÁTICO</a:t>
            </a:r>
          </a:p>
          <a:p>
            <a:pPr lvl="1"/>
            <a:r>
              <a:rPr lang="es-ES_tradnl" sz="1400" b="1" dirty="0">
                <a:solidFill>
                  <a:schemeClr val="bg1"/>
                </a:solidFill>
              </a:rPr>
              <a:t>VARIABLES DE ENTORNO EN GITLAB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3B9B07-C8E9-A345-0BF0-34DCFB949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04" y="6309290"/>
            <a:ext cx="1524577" cy="3079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F9A6927-B043-5E80-CC38-2A24C8A83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144" y="1978411"/>
            <a:ext cx="6150543" cy="46388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7F4EE06-198C-3AC7-638B-5B5197AE32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436"/>
          <a:stretch/>
        </p:blipFill>
        <p:spPr>
          <a:xfrm>
            <a:off x="4966120" y="240746"/>
            <a:ext cx="6558589" cy="137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65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126</Words>
  <Application>Microsoft Macintosh PowerPoint</Application>
  <PresentationFormat>Panorámica</PresentationFormat>
  <Paragraphs>41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CFGS DESARROLLO DE APLICACIONES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DARIO DE LA IGLESIA RODRIGUEZ</dc:creator>
  <cp:lastModifiedBy>DARIO DE LA IGLESIA RODRIGUEZ</cp:lastModifiedBy>
  <cp:revision>1</cp:revision>
  <dcterms:created xsi:type="dcterms:W3CDTF">2023-12-14T18:48:59Z</dcterms:created>
  <dcterms:modified xsi:type="dcterms:W3CDTF">2023-12-14T20:12:03Z</dcterms:modified>
</cp:coreProperties>
</file>