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ca8210d0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ca8210d0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bd4b494d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bd4b494d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bd4b494d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bd4b494d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bd4b494d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bd4b494d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bd4b494d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bd4b494d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ca8210d0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ca8210d0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ca8210d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ca8210d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bd4b494d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bd4b494d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bd4b494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bd4b494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bd4b494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bd4b494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bd4b494d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bd4b494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ca8210d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ca8210d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ca8210d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ca8210d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ca8210d0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ca8210d0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ca8210d0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ca8210d0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Implementació de proves de Software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NUnit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Per tal d’estructurar bé…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/Assets/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Assembly Definition de projecte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PlayModeTests/Assembly Definition de PlayModeTests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Editor/EditorModeTests/Assembly Definition de EditorModeTests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Afegiu Assembly </a:t>
            </a:r>
            <a:br>
              <a:rPr lang="ca"/>
            </a:br>
            <a:r>
              <a:rPr lang="ca"/>
              <a:t>Definition References!!!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300" y="2450050"/>
            <a:ext cx="6071201" cy="25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Recommended Configuration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Carpeta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Subcarpetes per conceptes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Assembly Definition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Exemple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Exemple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905" y="0"/>
            <a:ext cx="644909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Exemple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100" y="0"/>
            <a:ext cx="3474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Toggleable Tests!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013" y="1041863"/>
            <a:ext cx="627697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7488" y="3113900"/>
            <a:ext cx="62960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Activitat 3 → Simple Unit Tests 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/>
              <a:t> Establiu una classe amb els següents atributs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/>
              <a:t>Vida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/>
              <a:t>Energia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/>
              <a:t>Man</a:t>
            </a:r>
            <a:r>
              <a:rPr lang="ca"/>
              <a:t>á</a:t>
            </a:r>
            <a:br>
              <a:rPr lang="ca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/>
              <a:t>Establiu </a:t>
            </a:r>
            <a:r>
              <a:rPr lang="ca"/>
              <a:t>mètodes</a:t>
            </a:r>
            <a:r>
              <a:rPr lang="ca"/>
              <a:t> per perdre/guanyar/consumir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/>
              <a:t>Establiu tests per assegurar-vos que en tots els cassos el comportament es el desitjat: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/>
              <a:t>Les modificacions mai excedeixen el màxim/mínim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/>
              <a:t>Modifiqueu la classe per tal que no es pugui perdre vida si no passen 0.5 segons entre cada cop que s’intenta fer una crida a perdre vida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/>
              <a:t>Modifiqueu el test per tal que es comprovi aquesta nova funcionalitat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ca"/>
            </a:br>
            <a:r>
              <a:rPr lang="ca"/>
              <a:t>Format d’entrega: </a:t>
            </a:r>
            <a:r>
              <a:rPr lang="ca"/>
              <a:t>Video</a:t>
            </a:r>
            <a:r>
              <a:rPr lang="ca"/>
              <a:t> demostratiu dels tests i del codi que executen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 a NUnit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Recordatori dels tipus de proves de software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Proves Unitàries: Validen la funcionalitat de components individuals de codi de manera aïllada.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Proves d'Integració: Verifiquen que diversos components o sistemes funcionen correctament quan s'interconnecten.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Proves de Sistema/Funcionals: Dirigides a validar la funcionalitat del programari per assegurar que compleix els requisits de negoci.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Proves d'Acceptació: Asseguren que el sistema és acceptable per als usuaris finals i compleix amb les seves necessitats.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Proves de regressió: Es fan després de fer modificacions al programari per assegurar que noves actualitzacions no introdueixin nous errors en funcionalitats prèviament provades i aprovades.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NUnit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NUnit és un framework de proves unitàries per a .NET, inspirat en JUnit i ha estat adaptat per a usar amb tots els llenguatges .NET. És una de les eines més populars i robustes per fer proves unitàries, permetent als desenvolupadors escriure proves coherents i ben estructurades per a les seves aplicacions.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150" y="0"/>
            <a:ext cx="29908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725" y="2633896"/>
            <a:ext cx="3420126" cy="22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Avantatges de NUnit a Unity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91325"/>
            <a:ext cx="4365600" cy="3720300"/>
          </a:xfrm>
          <a:prstGeom prst="rect">
            <a:avLst/>
          </a:prstGeom>
          <a:solidFill>
            <a:srgbClr val="A4C2F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-"/>
            </a:pPr>
            <a:r>
              <a:rPr lang="ca" sz="2100">
                <a:solidFill>
                  <a:srgbClr val="202124"/>
                </a:solidFill>
                <a:highlight>
                  <a:srgbClr val="A4C2F4"/>
                </a:highlight>
              </a:rPr>
              <a:t>Integració Nativa amb Unity</a:t>
            </a:r>
            <a:br>
              <a:rPr lang="ca" sz="2100">
                <a:solidFill>
                  <a:srgbClr val="202124"/>
                </a:solidFill>
                <a:highlight>
                  <a:srgbClr val="A4C2F4"/>
                </a:highlight>
              </a:rPr>
            </a:br>
            <a:endParaRPr sz="2100">
              <a:solidFill>
                <a:srgbClr val="202124"/>
              </a:solidFill>
              <a:highlight>
                <a:srgbClr val="A4C2F4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-"/>
            </a:pPr>
            <a:r>
              <a:rPr lang="ca" sz="2100">
                <a:solidFill>
                  <a:srgbClr val="202124"/>
                </a:solidFill>
                <a:highlight>
                  <a:srgbClr val="A4C2F4"/>
                </a:highlight>
              </a:rPr>
              <a:t>Consistència i Mantenibilitat</a:t>
            </a:r>
            <a:r>
              <a:rPr lang="ca" sz="2100">
                <a:solidFill>
                  <a:srgbClr val="202124"/>
                </a:solidFill>
                <a:highlight>
                  <a:srgbClr val="A4C2F4"/>
                </a:highlight>
              </a:rPr>
              <a:t> </a:t>
            </a:r>
            <a:endParaRPr sz="2100">
              <a:solidFill>
                <a:srgbClr val="202124"/>
              </a:solidFill>
              <a:highlight>
                <a:srgbClr val="A4C2F4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-"/>
            </a:pPr>
            <a:r>
              <a:rPr lang="ca" sz="1600">
                <a:solidFill>
                  <a:srgbClr val="202124"/>
                </a:solidFill>
                <a:highlight>
                  <a:srgbClr val="A4C2F4"/>
                </a:highlight>
              </a:rPr>
              <a:t>Atributs i Asserts</a:t>
            </a:r>
            <a:br>
              <a:rPr lang="ca" sz="1600">
                <a:solidFill>
                  <a:srgbClr val="202124"/>
                </a:solidFill>
                <a:highlight>
                  <a:srgbClr val="A4C2F4"/>
                </a:highlight>
              </a:rPr>
            </a:br>
            <a:endParaRPr sz="1600">
              <a:solidFill>
                <a:srgbClr val="202124"/>
              </a:solidFill>
              <a:highlight>
                <a:srgbClr val="A4C2F4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-"/>
            </a:pPr>
            <a:r>
              <a:rPr lang="ca" sz="2100">
                <a:solidFill>
                  <a:srgbClr val="202124"/>
                </a:solidFill>
                <a:highlight>
                  <a:srgbClr val="A4C2F4"/>
                </a:highlight>
              </a:rPr>
              <a:t>Funcionalitats Avançades de Proves</a:t>
            </a:r>
            <a:endParaRPr sz="2100">
              <a:solidFill>
                <a:srgbClr val="202124"/>
              </a:solidFill>
              <a:highlight>
                <a:srgbClr val="A4C2F4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-"/>
            </a:pPr>
            <a:r>
              <a:rPr lang="ca" sz="1600">
                <a:solidFill>
                  <a:srgbClr val="202124"/>
                </a:solidFill>
                <a:highlight>
                  <a:srgbClr val="A4C2F4"/>
                </a:highlight>
              </a:rPr>
              <a:t>Proves parametritzades </a:t>
            </a:r>
            <a:endParaRPr sz="1600">
              <a:solidFill>
                <a:srgbClr val="202124"/>
              </a:solidFill>
              <a:highlight>
                <a:srgbClr val="A4C2F4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-"/>
            </a:pPr>
            <a:r>
              <a:rPr lang="ca" sz="1600">
                <a:solidFill>
                  <a:srgbClr val="202124"/>
                </a:solidFill>
                <a:highlight>
                  <a:srgbClr val="A4C2F4"/>
                </a:highlight>
              </a:rPr>
              <a:t>Proves de teoria</a:t>
            </a:r>
            <a:endParaRPr sz="1600">
              <a:solidFill>
                <a:srgbClr val="202124"/>
              </a:solidFill>
              <a:highlight>
                <a:srgbClr val="A4C2F4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-"/>
            </a:pPr>
            <a:r>
              <a:rPr lang="ca" sz="1600">
                <a:solidFill>
                  <a:srgbClr val="202124"/>
                </a:solidFill>
                <a:highlight>
                  <a:srgbClr val="A4C2F4"/>
                </a:highlight>
              </a:rPr>
              <a:t>Agrupacions de proves</a:t>
            </a:r>
            <a:endParaRPr>
              <a:highlight>
                <a:srgbClr val="A4C2F4"/>
              </a:highlight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753500" y="1191325"/>
            <a:ext cx="4116000" cy="3720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-"/>
            </a:pPr>
            <a:r>
              <a:rPr lang="ca" sz="2100">
                <a:solidFill>
                  <a:srgbClr val="202124"/>
                </a:solidFill>
                <a:highlight>
                  <a:srgbClr val="A4C2F4"/>
                </a:highlight>
              </a:rPr>
              <a:t>Execució Flexible de Proves</a:t>
            </a:r>
            <a:endParaRPr sz="2100">
              <a:solidFill>
                <a:srgbClr val="202124"/>
              </a:solidFill>
              <a:highlight>
                <a:srgbClr val="A4C2F4"/>
              </a:highlight>
            </a:endParaRPr>
          </a:p>
          <a:p>
            <a:pPr indent="-327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59"/>
              <a:buChar char="-"/>
            </a:pPr>
            <a:r>
              <a:rPr lang="ca" sz="1559">
                <a:solidFill>
                  <a:srgbClr val="202124"/>
                </a:solidFill>
                <a:highlight>
                  <a:srgbClr val="A4C2F4"/>
                </a:highlight>
              </a:rPr>
              <a:t>Flexibilitat sobre quines proves a realitzar cada cop</a:t>
            </a:r>
            <a:br>
              <a:rPr lang="ca" sz="1559">
                <a:solidFill>
                  <a:srgbClr val="202124"/>
                </a:solidFill>
                <a:highlight>
                  <a:srgbClr val="A4C2F4"/>
                </a:highlight>
              </a:rPr>
            </a:br>
            <a:endParaRPr sz="1559">
              <a:solidFill>
                <a:srgbClr val="202124"/>
              </a:solidFill>
              <a:highlight>
                <a:srgbClr val="A4C2F4"/>
              </a:highlight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-"/>
            </a:pPr>
            <a:r>
              <a:rPr lang="ca" sz="2100">
                <a:solidFill>
                  <a:srgbClr val="202124"/>
                </a:solidFill>
                <a:highlight>
                  <a:srgbClr val="A4C2F4"/>
                </a:highlight>
              </a:rPr>
              <a:t>Compatibilitat amb Integració Contínua</a:t>
            </a:r>
            <a:br>
              <a:rPr lang="ca" sz="2100">
                <a:solidFill>
                  <a:srgbClr val="202124"/>
                </a:solidFill>
                <a:highlight>
                  <a:srgbClr val="A4C2F4"/>
                </a:highlight>
              </a:rPr>
            </a:br>
            <a:endParaRPr sz="2100">
              <a:solidFill>
                <a:srgbClr val="202124"/>
              </a:solidFill>
              <a:highlight>
                <a:srgbClr val="A4C2F4"/>
              </a:highlight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-"/>
            </a:pPr>
            <a:r>
              <a:rPr lang="ca" sz="2100">
                <a:solidFill>
                  <a:srgbClr val="202124"/>
                </a:solidFill>
                <a:highlight>
                  <a:srgbClr val="A4C2F4"/>
                </a:highlight>
              </a:rPr>
              <a:t>Àmplia Comunitat i Suport</a:t>
            </a:r>
            <a:br>
              <a:rPr lang="ca" sz="2100">
                <a:solidFill>
                  <a:srgbClr val="202124"/>
                </a:solidFill>
                <a:highlight>
                  <a:srgbClr val="A4C2F4"/>
                </a:highlight>
              </a:rPr>
            </a:br>
            <a:endParaRPr sz="2100">
              <a:solidFill>
                <a:srgbClr val="202124"/>
              </a:solidFill>
              <a:highlight>
                <a:srgbClr val="A4C2F4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Getting started…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Package…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981" y="-69925"/>
            <a:ext cx="675528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TestRunner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662" y="0"/>
            <a:ext cx="50350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EditMode/PlayMode?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63" y="1319213"/>
            <a:ext cx="63150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