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TyQ7aru83YU76ucLAbfGscGUo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3749e5f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3749e5f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3749e5f0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3749e5f0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3749e5f0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3749e5f0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3749e5f0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3749e5f0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bg>
      <p:bgPr>
        <a:solidFill>
          <a:srgbClr val="C2F45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" id="13" name="Google Shape;13;p7"/>
          <p:cNvPicPr preferRelativeResize="0"/>
          <p:nvPr/>
        </p:nvPicPr>
        <p:blipFill rotWithShape="1">
          <a:blip r:embed="rId2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" name="Google Shape;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derecha">
  <p:cSld name="Objeto derech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839788" y="2236787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38200" y="1222375"/>
            <a:ext cx="4887912" cy="914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izquierda">
  <p:cSld name="Objeto izquier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14299" y="0"/>
            <a:ext cx="59770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6745288" y="2236786"/>
            <a:ext cx="4887912" cy="363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743700" y="1028822"/>
            <a:ext cx="4887912" cy="914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6743700" y="330200"/>
            <a:ext cx="48879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izquierda con título">
  <p:cSld name="Imagen izquierda con títul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839788" y="987425"/>
            <a:ext cx="3932237" cy="1262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39788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derecha con título">
  <p:cSld name="Imagen derecha con títul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7373256" y="888999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>
            <p:ph idx="2" type="pic"/>
          </p:nvPr>
        </p:nvSpPr>
        <p:spPr>
          <a:xfrm>
            <a:off x="683758" y="888999"/>
            <a:ext cx="6172200" cy="4979988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373256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7373256" y="330200"/>
            <a:ext cx="3980544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n izquierda con título">
  <p:cSld name="1_Imagen izquierda con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839788" y="889000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39788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/>
          <p:nvPr>
            <p:ph idx="2" type="chart"/>
          </p:nvPr>
        </p:nvSpPr>
        <p:spPr>
          <a:xfrm>
            <a:off x="5181600" y="889000"/>
            <a:ext cx="6170612" cy="4972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n derecha con título">
  <p:cSld name="1_Imagen derecha con títul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>
            <p:ph idx="2" type="chart"/>
          </p:nvPr>
        </p:nvSpPr>
        <p:spPr>
          <a:xfrm>
            <a:off x="658472" y="888999"/>
            <a:ext cx="6170612" cy="497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373256" y="888999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373256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derecha">
  <p:cSld name="Tabla derecha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39788" y="2236787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863600"/>
            <a:ext cx="4887912" cy="1272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838200" y="330200"/>
            <a:ext cx="54451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izquierda">
  <p:cSld name="Tabla izquierda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465888" y="2235995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6465888" y="821126"/>
            <a:ext cx="48879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6465888" y="330200"/>
            <a:ext cx="48879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fía">
  <p:cSld name="Bibliografía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33375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rgbClr val="C2F4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838200" y="373857"/>
            <a:ext cx="10515600" cy="3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8200" y="1242513"/>
            <a:ext cx="10515600" cy="495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23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ontraportada">
    <p:bg>
      <p:bgPr>
        <a:solidFill>
          <a:srgbClr val="C2F45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840" y="295195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20" name="Google Shape;20;p10"/>
          <p:cNvPicPr preferRelativeResize="0"/>
          <p:nvPr/>
        </p:nvPicPr>
        <p:blipFill rotWithShape="1">
          <a:blip r:embed="rId3">
            <a:alphaModFix/>
          </a:blip>
          <a:srcRect b="0" l="0" r="16625" t="37191"/>
          <a:stretch/>
        </p:blipFill>
        <p:spPr>
          <a:xfrm flipH="1" rot="10800000">
            <a:off x="5068765" y="3526369"/>
            <a:ext cx="7123235" cy="33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ásica solo texto">
  <p:cSld name="Básica solo tex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8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rgbClr val="C2F4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/>
        </p:nvSpPr>
        <p:spPr>
          <a:xfrm>
            <a:off x="838200" y="373857"/>
            <a:ext cx="10515600" cy="3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" name="Google Shape;33;p8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bg>
      <p:bgPr>
        <a:solidFill>
          <a:srgbClr val="C2F457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" id="35" name="Google Shape;35;p6"/>
          <p:cNvPicPr preferRelativeResize="0"/>
          <p:nvPr/>
        </p:nvPicPr>
        <p:blipFill rotWithShape="1">
          <a:blip r:embed="rId2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ortada">
  <p:cSld name="2_Portada">
    <p:bg>
      <p:bgPr>
        <a:solidFill>
          <a:srgbClr val="C2F45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>
            <p:ph idx="2" type="pic"/>
          </p:nvPr>
        </p:nvSpPr>
        <p:spPr>
          <a:xfrm>
            <a:off x="8959720" y="0"/>
            <a:ext cx="3543300" cy="6858000"/>
          </a:xfrm>
          <a:prstGeom prst="roundRect">
            <a:avLst>
              <a:gd fmla="val 9498" name="adj"/>
            </a:avLst>
          </a:prstGeom>
          <a:noFill/>
          <a:ln>
            <a:noFill/>
          </a:ln>
        </p:spPr>
      </p:sp>
      <p:sp>
        <p:nvSpPr>
          <p:cNvPr id="41" name="Google Shape;41;p11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44" name="Google Shape;44;p11"/>
          <p:cNvPicPr preferRelativeResize="0"/>
          <p:nvPr/>
        </p:nvPicPr>
        <p:blipFill rotWithShape="1">
          <a:blip r:embed="rId3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ontraportada">
    <p:bg>
      <p:bgPr>
        <a:solidFill>
          <a:srgbClr val="C2F457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840" y="295195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16625" t="37191"/>
          <a:stretch/>
        </p:blipFill>
        <p:spPr>
          <a:xfrm flipH="1" rot="10800000">
            <a:off x="5068765" y="3526369"/>
            <a:ext cx="7123235" cy="33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 imagen">
  <p:cSld name="Contraportada imagen">
    <p:bg>
      <p:bgPr>
        <a:solidFill>
          <a:srgbClr val="C2F45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8458200" y="0"/>
            <a:ext cx="4044820" cy="6858000"/>
          </a:xfrm>
          <a:prstGeom prst="roundRect">
            <a:avLst>
              <a:gd fmla="val 10301" name="adj"/>
            </a:avLst>
          </a:prstGeom>
          <a:noFill/>
          <a:ln>
            <a:noFill/>
          </a:ln>
        </p:spPr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1806637" y="3536688"/>
            <a:ext cx="6338182" cy="85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6641" y="296227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53" name="Google Shape;53;p12"/>
          <p:cNvPicPr preferRelativeResize="0"/>
          <p:nvPr/>
        </p:nvPicPr>
        <p:blipFill rotWithShape="1">
          <a:blip r:embed="rId3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838200" y="857250"/>
            <a:ext cx="105156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nicheck-frontend-48606537894.us-central1.run.app/" TargetMode="External"/><Relationship Id="rId4" Type="http://schemas.openxmlformats.org/officeDocument/2006/relationships/hyperlink" Target="https://github.com/a21sarafb/ReuniCheck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1898650" y="2009625"/>
            <a:ext cx="81810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</a:rPr>
              <a:t>ReuniCheck – Optimización y eficiencia en reuniones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ES">
                <a:solidFill>
                  <a:schemeClr val="lt1"/>
                </a:solidFill>
              </a:rPr>
              <a:t>Evita reuniones innecesarias y ahorra tiempo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s-ES"/>
              <a:t>¿Por qué nace ReuniCheck?</a:t>
            </a:r>
            <a:endParaRPr/>
          </a:p>
        </p:txBody>
      </p:sp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ReuniCheck surge para analizar previamente si la reunión </a:t>
            </a: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realmente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necesita, a través de un sistema de generación de preguntas y respuestas que, al final, determina la relevancia de reunirse.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diario en nuestros trabajos nos encontramos con: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Exceso de reuniones sin propósito definido.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preguntas clave que permitan entender el problema antes de verse presencialmente o en videollamada.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invertido en reuniones donde no se llega a conclusiones o se podrían resolver por correo/chat.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Frustración y sobrecarga de los equipos.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3749e5f00_0_0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hace ReuniCheck?</a:t>
            </a:r>
            <a:endParaRPr/>
          </a:p>
        </p:txBody>
      </p:sp>
      <p:sp>
        <p:nvSpPr>
          <p:cNvPr id="174" name="Google Shape;174;g343749e5f00_0_0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343749e5f00_0_0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usuarios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Registrar participantes con nombre y correo electrónico.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reuniones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Definir un tema y asignar participantes a cada reunión.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automática de preguntas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Usamos modelos de IA (GPT-3.5-turbo) para generar preguntas relevantes basadas en el tema de la reunión.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Recolección de respuestas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Cada participante contesta de manera individual las preguntas asignadas.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interactivo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Profundización con GPT para debatir dudas o áreas poco claras.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final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 toda la información recogida, la IA evalúa si la reunión es realmente necesaria y ofrece su conclusión.</a:t>
            </a:r>
            <a:endParaRPr sz="35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3749e5f00_0_7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y tecnologías</a:t>
            </a:r>
            <a:endParaRPr/>
          </a:p>
        </p:txBody>
      </p:sp>
      <p:sp>
        <p:nvSpPr>
          <p:cNvPr id="181" name="Google Shape;181;g343749e5f00_0_7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2" name="Google Shape;182;g343749e5f00_0_7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interfaz interactiva.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con FastAPI: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Múltiples endpoints (crear usuario, crear reunión, guardar respuestas, análisis...). Gestión de rutas como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/questions/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/chat/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/analysis/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Supabase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almacenar usuarios, reuniones, preguntas y respuestas.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OpenAI (GPT-3.5-turbo):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generación de preguntas, la profundización en las respuestas  y el análisis de la necesidad de la reunión.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Contenedorización y despliegue: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Dockerfile.frontend,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Dockerfile.backend 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requirements.txt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despliegue en la nube.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3749e5f00_0_14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s-ES"/>
              <a:t>Ejemplo de uso</a:t>
            </a:r>
            <a:endParaRPr/>
          </a:p>
        </p:txBody>
      </p:sp>
      <p:sp>
        <p:nvSpPr>
          <p:cNvPr id="188" name="Google Shape;188;g343749e5f00_0_14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g343749e5f00_0_14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ReuniCheck v1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Repositorio de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3749e5f00_0_31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Futuras mejoras</a:t>
            </a:r>
            <a:endParaRPr/>
          </a:p>
        </p:txBody>
      </p:sp>
      <p:sp>
        <p:nvSpPr>
          <p:cNvPr id="195" name="Google Shape;195;g343749e5f00_0_31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g343749e5f00_0_31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modelos de IA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Integrar análisis de sentimientos o clasificación automática de puntos clave.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Calendario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Crear automáticamente o cancelar invitaciones en calendarios (ej. Google Calendar, Outlook).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Inteligentes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Alertas cuando un participante tarda en responder o si la reunión se considera urgente.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automático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Generar PDF o r</a:t>
            </a:r>
            <a:r>
              <a:rPr lang="es-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eporte resumen una vez concluido el análisis.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Sara Facal Boullosa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Alejandro López Lugris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ampusDual TIC">
      <a:dk1>
        <a:srgbClr val="1E1E1E"/>
      </a:dk1>
      <a:lt1>
        <a:srgbClr val="FFFFFF"/>
      </a:lt1>
      <a:dk2>
        <a:srgbClr val="C2F457"/>
      </a:dk2>
      <a:lt2>
        <a:srgbClr val="FFFFFF"/>
      </a:lt2>
      <a:accent1>
        <a:srgbClr val="C2F457"/>
      </a:accent1>
      <a:accent2>
        <a:srgbClr val="F64983"/>
      </a:accent2>
      <a:accent3>
        <a:srgbClr val="88D61D"/>
      </a:accent3>
      <a:accent4>
        <a:srgbClr val="1A3459"/>
      </a:accent4>
      <a:accent5>
        <a:srgbClr val="FA94B6"/>
      </a:accent5>
      <a:accent6>
        <a:srgbClr val="C5EF8D"/>
      </a:accent6>
      <a:hlink>
        <a:srgbClr val="00B0F0"/>
      </a:hlink>
      <a:folHlink>
        <a:srgbClr val="F649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CampusDual TIC">
      <a:dk1>
        <a:srgbClr val="1E1E1E"/>
      </a:dk1>
      <a:lt1>
        <a:srgbClr val="FFFFFF"/>
      </a:lt1>
      <a:dk2>
        <a:srgbClr val="C2F457"/>
      </a:dk2>
      <a:lt2>
        <a:srgbClr val="FFFFFF"/>
      </a:lt2>
      <a:accent1>
        <a:srgbClr val="C2F457"/>
      </a:accent1>
      <a:accent2>
        <a:srgbClr val="F64983"/>
      </a:accent2>
      <a:accent3>
        <a:srgbClr val="88D61D"/>
      </a:accent3>
      <a:accent4>
        <a:srgbClr val="1A3459"/>
      </a:accent4>
      <a:accent5>
        <a:srgbClr val="FA94B6"/>
      </a:accent5>
      <a:accent6>
        <a:srgbClr val="C5EF8D"/>
      </a:accent6>
      <a:hlink>
        <a:srgbClr val="00B0F0"/>
      </a:hlink>
      <a:folHlink>
        <a:srgbClr val="F649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2024-09-19T11:09:05Z</dcterms:created>
  <dc:creator>Marina Cores Fernández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Interno</vt:lpwstr>
  </property>
  <property fmtid="{D5CDD505-2E9C-101B-9397-08002B2CF9AE}" pid="3" name="MSIP_Label_6005d2ca-06de-4e7a-a1a4-66e941d153e5_Enabled">
    <vt:lpwstr>true</vt:lpwstr>
  </property>
  <property fmtid="{D5CDD505-2E9C-101B-9397-08002B2CF9AE}" pid="4" name="MSIP_Label_6005d2ca-06de-4e7a-a1a4-66e941d153e5_SiteId">
    <vt:lpwstr>3edf8a8d-71de-48d9-a981-d7493ad2b191</vt:lpwstr>
  </property>
  <property fmtid="{D5CDD505-2E9C-101B-9397-08002B2CF9AE}" pid="5" name="MSIP_Label_6005d2ca-06de-4e7a-a1a4-66e941d153e5_Method">
    <vt:lpwstr>Privileged</vt:lpwstr>
  </property>
  <property fmtid="{D5CDD505-2E9C-101B-9397-08002B2CF9AE}" pid="6" name="MediaServiceImageTags">
    <vt:lpwstr/>
  </property>
  <property fmtid="{D5CDD505-2E9C-101B-9397-08002B2CF9AE}" pid="7" name="MSIP_Label_6005d2ca-06de-4e7a-a1a4-66e941d153e5_ContentBits">
    <vt:lpwstr>2</vt:lpwstr>
  </property>
  <property fmtid="{D5CDD505-2E9C-101B-9397-08002B2CF9AE}" pid="8" name="ContentTypeId">
    <vt:lpwstr>0x010100A125C43A35FF7246BEAB50D5B032100C</vt:lpwstr>
  </property>
  <property fmtid="{D5CDD505-2E9C-101B-9397-08002B2CF9AE}" pid="9" name="MSIP_Label_6005d2ca-06de-4e7a-a1a4-66e941d153e5_SetDate">
    <vt:lpwstr>2024-09-23T08:14:54Z</vt:lpwstr>
  </property>
  <property fmtid="{D5CDD505-2E9C-101B-9397-08002B2CF9AE}" pid="10" name="MSIP_Label_6005d2ca-06de-4e7a-a1a4-66e941d153e5_Name">
    <vt:lpwstr>Interna</vt:lpwstr>
  </property>
  <property fmtid="{D5CDD505-2E9C-101B-9397-08002B2CF9AE}" pid="11" name="ClassificationContentMarkingFooterLocations">
    <vt:lpwstr>Tema de Office:5</vt:lpwstr>
  </property>
  <property fmtid="{D5CDD505-2E9C-101B-9397-08002B2CF9AE}" pid="12" name="MSIP_Label_6005d2ca-06de-4e7a-a1a4-66e941d153e5_ActionId">
    <vt:lpwstr>a4dfe682-db9f-45c9-a4e0-e8105eb81c29</vt:lpwstr>
  </property>
</Properties>
</file>