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D7D241E-8B39-4C4B-A0B2-23741B28F0E6}">
          <p14:sldIdLst>
            <p14:sldId id="256"/>
            <p14:sldId id="257"/>
            <p14:sldId id="25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illy" initials="CW" lastIdx="1" clrIdx="0">
    <p:extLst>
      <p:ext uri="{19B8F6BF-5375-455C-9EA6-DF929625EA0E}">
        <p15:presenceInfo xmlns:p15="http://schemas.microsoft.com/office/powerpoint/2012/main" userId="7864b362474568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100</a:t>
            </a:r>
            <a:r>
              <a:rPr lang="zh-TW"/>
              <a:t> </a:t>
            </a:r>
            <a:r>
              <a:rPr lang="en-US"/>
              <a:t>string length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1E-3</c:v>
                </c:pt>
                <c:pt idx="1">
                  <c:v>1.4999999999999999E-2</c:v>
                </c:pt>
                <c:pt idx="2">
                  <c:v>1.0999999999999999E-2</c:v>
                </c:pt>
                <c:pt idx="3">
                  <c:v>7.1999999999999995E-2</c:v>
                </c:pt>
                <c:pt idx="4">
                  <c:v>0.193</c:v>
                </c:pt>
                <c:pt idx="5">
                  <c:v>0.86299999999999999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E5-40B5-9891-7B3EEDBC83D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1E-3</c:v>
                </c:pt>
                <c:pt idx="1">
                  <c:v>6.0000000000000001E-3</c:v>
                </c:pt>
                <c:pt idx="2">
                  <c:v>1.0999999999999999E-2</c:v>
                </c:pt>
                <c:pt idx="3">
                  <c:v>6.4000000000000001E-2</c:v>
                </c:pt>
                <c:pt idx="4">
                  <c:v>0.13700000000000001</c:v>
                </c:pt>
                <c:pt idx="5">
                  <c:v>0.84399999999999997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E5-40B5-9891-7B3EEDBC83D1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4.0000000000000001E-3</c:v>
                </c:pt>
                <c:pt idx="1">
                  <c:v>2.4E-2</c:v>
                </c:pt>
                <c:pt idx="2">
                  <c:v>5.1999999999999998E-2</c:v>
                </c:pt>
                <c:pt idx="3">
                  <c:v>0.248</c:v>
                </c:pt>
                <c:pt idx="4">
                  <c:v>0.53800000000000003</c:v>
                </c:pt>
                <c:pt idx="5">
                  <c:v>2.9169999999999998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E5-40B5-9891-7B3EEDBC83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8679503"/>
        <c:axId val="1279205855"/>
      </c:barChart>
      <c:catAx>
        <c:axId val="1218679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String cases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79205855"/>
        <c:crosses val="autoZero"/>
        <c:auto val="1"/>
        <c:lblAlgn val="ctr"/>
        <c:lblOffset val="100"/>
        <c:noMultiLvlLbl val="0"/>
      </c:catAx>
      <c:valAx>
        <c:axId val="127920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secs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18679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277460629921265"/>
          <c:y val="0.36579420732073042"/>
          <c:w val="0.1269128937007874"/>
          <c:h val="0.298481711461508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dist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dist"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1000</a:t>
            </a:r>
            <a:r>
              <a:rPr lang="zh-TW" dirty="0" smtClean="0"/>
              <a:t> </a:t>
            </a:r>
            <a:r>
              <a:rPr lang="en-US" dirty="0"/>
              <a:t>string length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3.0000000000000001E-3</c:v>
                </c:pt>
                <c:pt idx="1">
                  <c:v>1.7000000000000001E-2</c:v>
                </c:pt>
                <c:pt idx="2">
                  <c:v>5.0999999999999997E-2</c:v>
                </c:pt>
                <c:pt idx="3">
                  <c:v>0.215</c:v>
                </c:pt>
                <c:pt idx="4">
                  <c:v>0.39500000000000002</c:v>
                </c:pt>
                <c:pt idx="5">
                  <c:v>1.9430000000000001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08-4CF3-936A-6F112E56167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4.0000000000000001E-3</c:v>
                </c:pt>
                <c:pt idx="1">
                  <c:v>1.6E-2</c:v>
                </c:pt>
                <c:pt idx="2">
                  <c:v>3.3000000000000002E-2</c:v>
                </c:pt>
                <c:pt idx="3">
                  <c:v>0.186</c:v>
                </c:pt>
                <c:pt idx="4">
                  <c:v>0.34599999999999997</c:v>
                </c:pt>
                <c:pt idx="5">
                  <c:v>1.804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08-4CF3-936A-6F112E56167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1.9E-2</c:v>
                </c:pt>
                <c:pt idx="1">
                  <c:v>9.6000000000000002E-2</c:v>
                </c:pt>
                <c:pt idx="2">
                  <c:v>0.19400000000000001</c:v>
                </c:pt>
                <c:pt idx="3">
                  <c:v>0.99199999999999999</c:v>
                </c:pt>
                <c:pt idx="4">
                  <c:v>2.0270000000000001</c:v>
                </c:pt>
                <c:pt idx="5">
                  <c:v>10.728999999999999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08-4CF3-936A-6F112E5616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8679503"/>
        <c:axId val="1279205855"/>
      </c:barChart>
      <c:catAx>
        <c:axId val="1218679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String cases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79205855"/>
        <c:crosses val="autoZero"/>
        <c:auto val="1"/>
        <c:lblAlgn val="ctr"/>
        <c:lblOffset val="100"/>
        <c:noMultiLvlLbl val="0"/>
      </c:catAx>
      <c:valAx>
        <c:axId val="127920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secs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18679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277460629921265"/>
          <c:y val="0.36579420732073042"/>
          <c:w val="0.1269128937007874"/>
          <c:h val="0.298481711461508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dist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dist"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1000</a:t>
            </a:r>
            <a:r>
              <a:rPr lang="zh-TW" dirty="0" smtClean="0"/>
              <a:t> </a:t>
            </a:r>
            <a:r>
              <a:rPr lang="en-US" dirty="0"/>
              <a:t>string length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5.0000000000000001E-3</c:v>
                </c:pt>
                <c:pt idx="1">
                  <c:v>3.4000000000000002E-2</c:v>
                </c:pt>
                <c:pt idx="2">
                  <c:v>8.2000000000000003E-2</c:v>
                </c:pt>
                <c:pt idx="3">
                  <c:v>0.312</c:v>
                </c:pt>
                <c:pt idx="4">
                  <c:v>0.58899999999999997</c:v>
                </c:pt>
                <c:pt idx="5">
                  <c:v>3.294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64-40C2-9E5F-72B8F7B3931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6.0000000000000001E-3</c:v>
                </c:pt>
                <c:pt idx="1">
                  <c:v>2.8000000000000001E-2</c:v>
                </c:pt>
                <c:pt idx="2">
                  <c:v>5.6000000000000001E-2</c:v>
                </c:pt>
                <c:pt idx="3">
                  <c:v>0.28299999999999997</c:v>
                </c:pt>
                <c:pt idx="4">
                  <c:v>0.58899999999999997</c:v>
                </c:pt>
                <c:pt idx="5">
                  <c:v>3.0779999999999998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64-40C2-9E5F-72B8F7B39311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3.5999999999999997E-2</c:v>
                </c:pt>
                <c:pt idx="1">
                  <c:v>0.184</c:v>
                </c:pt>
                <c:pt idx="2">
                  <c:v>0.376</c:v>
                </c:pt>
                <c:pt idx="3">
                  <c:v>1.8939999999999999</c:v>
                </c:pt>
                <c:pt idx="4">
                  <c:v>3.8109999999999999</c:v>
                </c:pt>
                <c:pt idx="5">
                  <c:v>20.088000000000001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64-40C2-9E5F-72B8F7B393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8679503"/>
        <c:axId val="1279205855"/>
      </c:barChart>
      <c:catAx>
        <c:axId val="1218679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String cases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79205855"/>
        <c:crosses val="autoZero"/>
        <c:auto val="1"/>
        <c:lblAlgn val="ctr"/>
        <c:lblOffset val="100"/>
        <c:noMultiLvlLbl val="0"/>
      </c:catAx>
      <c:valAx>
        <c:axId val="127920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secs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18679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277460629921265"/>
          <c:y val="0.36579420732073042"/>
          <c:w val="0.1269128937007874"/>
          <c:h val="0.298481711461508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dist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dist"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3845235490"/>
              </p:ext>
            </p:extLst>
          </p:nvPr>
        </p:nvGraphicFramePr>
        <p:xfrm>
          <a:off x="2327563" y="691956"/>
          <a:ext cx="942109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8192655" y="6110623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time of file input is included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4265864539"/>
              </p:ext>
            </p:extLst>
          </p:nvPr>
        </p:nvGraphicFramePr>
        <p:xfrm>
          <a:off x="2327562" y="691956"/>
          <a:ext cx="949498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192655" y="6110623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time of file input is included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1524130898"/>
              </p:ext>
            </p:extLst>
          </p:nvPr>
        </p:nvGraphicFramePr>
        <p:xfrm>
          <a:off x="2327563" y="691956"/>
          <a:ext cx="943032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192655" y="6110623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time of file input is included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1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39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Arial</vt:lpstr>
      <vt:lpstr>Century Gothic</vt:lpstr>
      <vt:lpstr>Wingdings</vt:lpstr>
      <vt:lpstr>Wingdings 3</vt:lpstr>
      <vt:lpstr>絲縷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Willy</dc:creator>
  <cp:lastModifiedBy>Chen Willy</cp:lastModifiedBy>
  <cp:revision>5</cp:revision>
  <dcterms:created xsi:type="dcterms:W3CDTF">2017-03-17T03:44:24Z</dcterms:created>
  <dcterms:modified xsi:type="dcterms:W3CDTF">2017-03-17T04:35:31Z</dcterms:modified>
</cp:coreProperties>
</file>