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35A1F4-31DD-4F35-B5D6-C7384B8264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0324E-C429-4EAD-9A7C-5618A92465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93821-50E1-4BEB-8F28-A0B53AB40C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3AEA39-024C-4097-888F-E5EE35E8B0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516748-BB1D-4219-ABFB-F283F9EFEB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562058-654F-4A53-8A91-74A4BF0621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188D8-9636-48BB-B9AB-88D4F9D6A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BC4F52-DBDD-4552-B9FE-5741E1A6A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4ECBF-B171-4E66-BB99-1AF6880126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A42A3E-E5A8-459B-94B7-EEA047434D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1308FD-A318-4E67-80F0-8023AB7BD2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B4299-A996-4DE5-ADA1-8B45C384C9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453A36-C604-4BF3-81EC-1CEEA3B2EB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Adding a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1" name="Table 2"/>
          <p:cNvGraphicFramePr/>
          <p:nvPr/>
        </p:nvGraphicFramePr>
        <p:xfrm>
          <a:off x="0" y="0"/>
          <a:ext cx="3657240" cy="27428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1371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371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 down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go down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together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FFFFFFFF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1234567981231dsa5fasdf4saf5as4dfas4d5f456sd4fsa64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165sad4f65sad4fasd54f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2022-03-29T11:17:39Z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