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5156118720000" cy="1393545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CarnoustieRegulatory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914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