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45847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270"/>
              </a:tblGrid>
              <a:tr h="457200">
                <a:tc>
                  <a:txBody>
                    <a:bodyPr/>
                    <a:lstStyle/>
                    <a:p>
                      <a:pPr algn="ctr"/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PPE</a:t>
                      </a: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t>System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20</a:t>
                      </a:r>
                    </a:p>
                    <a:p>
                      <a:pPr algn="ctr"/>
                      <a:r>
                        <a:t>Mexico(IFETEL),Brazil(ANATEL),Ukraine(TEC+NSoC+RoHS),Ecuador(ARCOTEL),Nigeria(NCC),Morocco(ANRT),Azerbaijan(ARRVITN),Argentina(ENACOM),Chile(SUBTEL),Uzbekistan(Uzbek),Zambia(ZICTA),India(BIS),Serbia(Kvatet),Moldova(INSM),South Africa(NRCS),Armenia/Belarus/Kazakhstan/Russian/Kyrgyzstan(CU)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3200400"/>
          <a:ext cx="914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</a:tblGrid>
              <a:tr h="304800">
                <a:tc>
                  <a:txBody>
                    <a:bodyPr/>
                    <a:lstStyle/>
                    <a:p>
                      <a:pPr algn="ctr"/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PPE</a:t>
                      </a: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t>(WWAN)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6</a:t>
                      </a:r>
                    </a:p>
                    <a:p>
                      <a:pPr algn="ctr"/>
                      <a:r>
                        <a:t>Jordan(TRC (RTN)),China(NAL)
</a:t>
                      </a:r>
                      <a:r>
                        <a:t>,Saudi Arabia(CITC),Taiwan(NCC)
</a:t>
                      </a:r>
                      <a:r>
                        <a:t>,Philippines(NTC),Thailand(Class B)
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t>RFID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17</a:t>
                      </a:r>
                    </a:p>
                    <a:p>
                      <a:pPr algn="ctr"/>
                      <a:r>
                        <a:t>Lebanon(TRA/MoT),India(DoT (China))
</a:t>
                      </a:r>
                      <a:r>
                        <a:t>,Guyana(PUC),Mexico(IFETEL)
</a:t>
                      </a:r>
                      <a:r>
                        <a:t>,Saint Lucia(NTRC),Moldova(DoC)
</a:t>
                      </a:r>
                      <a:r>
                        <a:t>,Nicaragua(TELCOR),Zimbabwe(POTRAZ)
</a:t>
                      </a:r>
                      <a:r>
                        <a:t>,Cambodia(MPTC),Argentina(ENACOM)
</a:t>
                      </a:r>
                      <a:r>
                        <a:t>,Dominican Republic(INDOTEL)
</a:t>
                      </a:r>
                      <a:r>
                        <a:t>,South Africa(ICASA)
</a:t>
                      </a:r>
                      <a:r>
                        <a:t>,Haiti(CONATEL),Solomon Islands(TCSI)
</a:t>
                      </a:r>
                      <a:r>
                        <a:t>,Bahamas(URCA),Paraguay(CONATEL)
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