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3B2387-364E-4066-A88A-D006880317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DE7F6-805E-4E5A-BAFF-6A8B2236F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86ED5-3877-44C2-976C-C9729879B2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36B72-E7AD-4D9B-87CF-E1BCA45321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BFEF1-A76F-4650-BBEA-C608578F4D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248CB-7EF6-4724-B79E-74D4CCB6EA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8DD35-86BC-47EA-A06F-B56418787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7E20F-667A-46EE-A89F-4210DCF96A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0BB83-58BD-4291-B635-5C3D0BA829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5B9BF8-12D0-42C3-B833-90B593382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5FEC3-B14A-4192-BAC2-4EEF88971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1DD192-3494-4973-B44A-DBDC8486D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7FB08-99B8-47A5-B5FB-CE373DB4A9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2" name="Table 5"/>
          <p:cNvGraphicFramePr/>
          <p:nvPr/>
        </p:nvGraphicFramePr>
        <p:xfrm>
          <a:off x="0" y="0"/>
          <a:ext cx="7549920" cy="0"/>
        </p:xfrm>
        <a:graphic>
          <a:graphicData uri="http://schemas.openxmlformats.org/drawingml/2006/table">
            <a:tbl>
              <a:tblPr/>
              <a:tblGrid>
                <a:gridCol w="699480"/>
                <a:gridCol w="2071080"/>
                <a:gridCol w="1766160"/>
                <a:gridCol w="699480"/>
                <a:gridCol w="547200"/>
                <a:gridCol w="176616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6"/>
          <p:cNvGraphicFramePr/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-65asdfasdf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LibreOffice/7.3.0.3$Linux_X86_64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2022-03-01T10:57:12Z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