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701040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981200"/>
                <a:gridCol w="1676400"/>
                <a:gridCol w="609600"/>
                <a:gridCol w="457200"/>
                <a:gridCol w="1676400"/>
              </a:tblGrid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Spec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>
                          <a:solidFill>
                            <a:srgbClr val="00FF00"/>
                          </a:solidFill>
                        </a:rP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>
                          <a:solidFill>
                            <a:srgbClr val="00FF00"/>
                          </a:solidFill>
                        </a:rP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  <a:r>
                        <a:rPr>
                          <a:solidFill>
                            <a:srgbClr val="FFFFFF"/>
                          </a:solidFill>
                        </a:rPr>
                        <a:t>asdfasdf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