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 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2450592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</a:tblGrid>
              <a:tr h="548640">
                <a:tc>
                  <a:txBody>
                    <a:bodyPr/>
                    <a:lstStyle/>
                    <a:p>
                      <a:r>
                        <a:t>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t>go 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 down together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