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41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6567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576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4916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