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F3053-50B6-4607-954D-4C97BD519B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42A71-D071-4265-A62F-8CB1A1FB58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C87F53-1E08-4289-AC38-62744966AE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AD800-C657-4346-B96A-C09408073D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1359F3-07A8-441F-954B-CBBB863AB1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E876D1-B335-44B2-93DB-53E79F96E7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C9CA4-6C9D-4163-B460-85656EBDB2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4F01D-2B65-4468-8A0D-B6D27AFE04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3D377-830A-495A-A00C-61EB591414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94E380-4265-4CFD-8DFB-816E100BF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AC896-9154-4A75-8E88-E2DB301007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83A5D4-9C22-43FE-AAC9-C85FF0AE8E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B862B0-5F23-4AE3-8BF4-6A3141437B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2" name="Table 5"/>
          <p:cNvGraphicFramePr/>
          <p:nvPr/>
        </p:nvGraphicFramePr>
        <p:xfrm>
          <a:off x="0" y="0"/>
          <a:ext cx="7549920" cy="0"/>
        </p:xfrm>
        <a:graphic>
          <a:graphicData uri="http://schemas.openxmlformats.org/drawingml/2006/table">
            <a:tbl>
              <a:tblPr/>
              <a:tblGrid>
                <a:gridCol w="699480"/>
                <a:gridCol w="2071080"/>
                <a:gridCol w="1766160"/>
                <a:gridCol w="699480"/>
                <a:gridCol w="547200"/>
                <a:gridCol w="176616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UNIT PN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Result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6"/>
          <p:cNvGraphicFramePr/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UNIT PN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-65asdfasdf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LibreOffice/7.3.0.3$Linux_X86_64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2022-03-01T10:55:50Z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