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" y="457200"/>
            <a:ext cx="5156118720000" cy="1393545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CarnoustieRegulatory status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solidFill>
                      <a:srgbClr val="0085C3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System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27</a:t>
                      </a:r>
                    </a:p>
                    <a:p>
                      <a:pPr algn="ctr">
                        <a:defRPr sz="1000"/>
                      </a:pPr>
                      <a:r>
                        <a:t>Mexico(IFETEL),Jordan(TRC (RTN))
</a:t>
                      </a:r>
                      <a:r>
                        <a:t>,Brazil(ANATEL),Ukraine(TEC+NSoC+RoHS)
</a:t>
                      </a:r>
                      <a:r>
                        <a:t>,China(NAL),Ecuador(ARCOTEL)
</a:t>
                      </a:r>
                      <a:r>
                        <a:t>,Saudi Arabia(CITC),Jordan(TRC (RTN))
</a:t>
                      </a:r>
                      <a:r>
                        <a:t>,Nigeria(NCC),Taiwan(NCC)
</a:t>
                      </a:r>
                      <a:r>
                        <a:t>,Morocco(ANRT),Philippines(NTC)
</a:t>
                      </a:r>
                      <a:r>
                        <a:t>,Azerbaijan(ARRVITN)
</a:t>
                      </a:r>
                      <a:r>
                        <a:t>,Thailand(Class B),Argentina(ENACOM)
</a:t>
                      </a:r>
                      <a:r>
                        <a:t>,Chile(SUBTEL),Uzbekistan(Uzbek)
</a:t>
                      </a:r>
                      <a:r>
                        <a:t>,Zambia(ZICTA),India(BIS)
</a:t>
                      </a:r>
                      <a:r>
                        <a:t>,Serbia(Kvatet),Moldova(INSM)
</a:t>
                      </a:r>
                      <a:r>
                        <a:t>,South Africa(NRCS),Armenia/Belarus/Kazakhstan/Russian/Kyrgyzstan(CU)
</a:t>
                      </a:r>
                    </a:p>
                  </a:txBody>
                  <a:tcPr anchor="ctr">
                    <a:solidFill>
                      <a:srgbClr val="FFFFFF"/>
                    </a:solidFill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3200400"/>
          <a:ext cx="3886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048000"/>
              </a:tblGrid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C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T77W968</a:t>
                      </a:r>
                    </a:p>
                    <a:p>
                      <a:pPr algn="ctr">
                        <a:defRPr sz="1000"/>
                      </a:pPr>
                      <a:r>
                        <a:t>(WWAN)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</a:t>
                      </a:r>
                    </a:p>
                    <a:p>
                      <a:pPr algn="ctr">
                        <a:defRPr sz="1000"/>
                      </a:pPr>
                      <a:r>
                        <a:t>Jordan(TRC (RTN)),China(NAL)
</a:t>
                      </a:r>
                      <a:r>
                        <a:t>,Saudi Arabia(CITC),Taiwan(NCC)
</a:t>
                      </a:r>
                      <a:r>
                        <a:t>,Philippines(NTC),Thailand(Class B)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RFID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</a:t>
                      </a:r>
                    </a:p>
                    <a:p>
                      <a:pPr algn="ctr">
                        <a:defRPr sz="1000"/>
                      </a:pPr>
                      <a:r>
                        <a:t>Lebanon(TRA/MoT),India(DoT (China))
</a:t>
                      </a:r>
                      <a:r>
                        <a:t>,Guyana(PUC),Mexico(IFETEL)
</a:t>
                      </a:r>
                      <a:r>
                        <a:t>,Saint Lucia(NTRC),Moldova(DoC)
</a:t>
                      </a:r>
                      <a:r>
                        <a:t>,Nicaragua(TELCOR),Zimbabwe(POTRAZ)
</a:t>
                      </a:r>
                      <a:r>
                        <a:t>,Cambodia(MPTC),Argentina(ENACOM)
</a:t>
                      </a:r>
                      <a:r>
                        <a:t>,Dominican Republic(INDOTEL)
</a:t>
                      </a:r>
                      <a:r>
                        <a:t>,South Africa(ICASA)
</a:t>
                      </a:r>
                      <a:r>
                        <a:t>,Haiti(CONATEL),Solomon Islands(TCSI)
</a:t>
                      </a:r>
                      <a:r>
                        <a:t>,Bahamas(URCA),Paraguay(CONATEL)
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0" y="914400"/>
          <a:ext cx="1831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00"/>
                <a:gridCol w="1360000"/>
              </a:tblGrid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RFD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2021/03/24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RTS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RTO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2021/04/19</a:t>
                      </a:r>
                    </a:p>
                  </a:txBody>
                  <a:tcPr>
                    <a:solidFill>
                      <a:srgbClr val="FFF0C9"/>
                    </a:solidFill>
                    <a:lnL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0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