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" y="457200"/>
            <a:ext cx="5638800" cy="1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Carnoustie Regulatory status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