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3657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1371600">
                <a:tc>
                  <a:txBody>
                    <a:bodyPr/>
                    <a:lstStyle/>
                    <a:p>
                      <a: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Pros</a:t>
                      </a: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t>go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 down together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