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</a:t>
                      </a:r>
                    </a:p>
                    <a:p>
                      <a:pPr algn="ctr">
                        <a:defRPr sz="10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0" y="914400"/>
          <a:ext cx="297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2503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2021-03-24 00:00:00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2021-04-19 00:00:00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2021-04-19 00:00:00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