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3B2387-364E-4066-A88A-D006880317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5DE7F6-805E-4E5A-BAFF-6A8B2236FC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86ED5-3877-44C2-976C-C9729879B24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836B72-E7AD-4D9B-87CF-E1BCA45321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9BFEF1-A76F-4650-BBEA-C608578F4D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C248CB-7EF6-4724-B79E-74D4CCB6EA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E8DD35-86BC-47EA-A06F-B564187872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7E20F-667A-46EE-A89F-4210DCF96A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E0BB83-58BD-4291-B635-5C3D0BA829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5B9BF8-12D0-42C3-B833-90B593382E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85FEC3-B14A-4192-BAC2-4EEF889714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1DD192-3494-4973-B44A-DBDC8486D7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B7FB08-99B8-47A5-B5FB-CE373DB4A9F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graphicFrame>
        <p:nvGraphicFramePr>
          <p:cNvPr id="42" name="Table 5"/>
          <p:cNvGraphicFramePr/>
          <p:nvPr/>
        </p:nvGraphicFramePr>
        <p:xfrm>
          <a:off x="0" y="0"/>
          <a:ext cx="7550400" cy="0"/>
        </p:xfrm>
        <a:graphic>
          <a:graphicData uri="http://schemas.openxmlformats.org/drawingml/2006/table">
            <a:tbl>
              <a:tblPr/>
              <a:tblGrid>
                <a:gridCol w="699600"/>
                <a:gridCol w="2071200"/>
                <a:gridCol w="1766400"/>
                <a:gridCol w="699600"/>
                <a:gridCol w="547200"/>
                <a:gridCol w="176640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Item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UNIT PN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 Result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Main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Aux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1" i="1" lang="en-US" sz="12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1" i="1" lang="en-US" sz="12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-52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r>
                        <a:rPr b="1" i="1" lang="en-US" sz="1200" spc="-1" strike="noStrike">
                          <a:solidFill>
                            <a:srgbClr val="0000ff"/>
                          </a:solidFill>
                          <a:latin typeface="Calibri"/>
                        </a:rPr>
                        <a:t>asdfasdf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7249141700008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7249141700009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defRPr sz="1200"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Table 6"/>
          <p:cNvGraphicFramePr/>
          <p:nvPr/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/>
              <a:tblGrid>
                <a:gridCol w="0"/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Item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UNIT PN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Test Result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Main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Aux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Spec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-65asdfasdf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7249141700009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7249141700012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7249141800006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7249141800038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7249141800047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PASS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-49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-65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0"/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0"/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/>
        </p:nvGraphicFramePr>
        <p:xfrm>
          <a:off x="0" y="0"/>
          <a:ext cx="0" cy="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0"/>
                <a:gridCol w="0"/>
                <a:gridCol w="0"/>
                <a:gridCol w="0"/>
                <a:gridCol w="0"/>
                <a:gridCol w="0"/>
              </a:tblGrid>
              <a:tr h="0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UNIT 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Test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-65asdfasdf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7249141700009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LibreOffice/7.3.0.3$Linux_X86_64 LibreOffice_project/30$Build-3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2022-03-01T10:57:12Z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