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752600" y="0"/>
            <a:ext cx="5638800" cy="152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</a:p>
          <a:p>
            <a:pPr algn="ctr">
              <a:defRPr sz="1200"/>
            </a:pPr>
            <a:r>
              <a:t>Carnoustie Regulatory status summary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" y="576072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</a:p>
                    <a:p>
                      <a:pPr algn="ctr">
                        <a:defRPr sz="800"/>
                      </a:pP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PPE</a:t>
                      </a:r>
                    </a:p>
                    <a:p>
                      <a:pPr algn="ctr">
                        <a:defRPr sz="800"/>
                      </a:pPr>
                      <a:r>
                        <a:t>PPE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System</a:t>
                      </a:r>
                    </a:p>
                    <a:p>
                      <a:pPr algn="ctr">
                        <a:defRPr sz="800"/>
                      </a:pPr>
                      <a:r>
                        <a:t>System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</a:p>
                    <a:p>
                      <a:pPr algn="ctr">
                        <a:defRPr sz="800"/>
                      </a:pPr>
                      <a:r>
                        <a:t>27</a:t>
                      </a:r>
                    </a:p>
                    <a:p>
                      <a:pPr algn="ctr">
                        <a:defRPr sz="800"/>
                      </a:pPr>
                      <a:r>
                        <a:t>Mexico(IFETEL)</a:t>
                        <a:rPr strike="dblStrike"/>
                      </a:r>
                      <a:r>
                        <a:t>,Jordan(TRC (RTN))</a:t>
                      </a:r>
                    </a:p>
                    <a:p>
                      <a:pPr algn="ctr">
                        <a:defRPr sz="800"/>
                      </a:pPr>
                      <a:r>
                        <a:t>,Brazil(ANATEL),Ukraine(TEC+NSoC+RoHS)</a:t>
                      </a:r>
                    </a:p>
                    <a:p>
                      <a:pPr algn="ctr">
                        <a:defRPr sz="800"/>
                      </a:pPr>
                      <a:r>
                        <a:t>,China(NAL),Ecuador(ARCOTEL)</a:t>
                      </a:r>
                    </a:p>
                    <a:p>
                      <a:pPr algn="ctr">
                        <a:defRPr sz="800"/>
                      </a:pPr>
                      <a:r>
                        <a:t>,Saudi Arabia(CITC),Jordan(TRC (RTN))</a:t>
                      </a:r>
                    </a:p>
                    <a:p>
                      <a:pPr algn="ctr">
                        <a:defRPr sz="800"/>
                      </a:pPr>
                      <a:r>
                        <a:t>,Nigeria(NCC),Taiwan(NCC)</a:t>
                      </a:r>
                    </a:p>
                    <a:p>
                      <a:pPr algn="ctr">
                        <a:defRPr sz="800"/>
                      </a:pPr>
                      <a:r>
                        <a:t>,Morocco(ANRT)</a:t>
                      </a:r>
                      <a:r>
                        <a:t>,</a:t>
                      </a:r>
                      <a:r>
                        <a:t>Philippines(NTC)</a:t>
                      </a:r>
                    </a:p>
                    <a:p>
                      <a:pPr algn="ctr">
                        <a:defRPr sz="800"/>
                      </a:pPr>
                      <a:r>
                        <a:t>,Azerbaijan(ARRVITN)</a:t>
                      </a:r>
                    </a:p>
                    <a:p>
                      <a:pPr algn="ctr">
                        <a:defRPr sz="800"/>
                      </a:pPr>
                      <a:r>
                        <a:t>,Thailand(Class B),Argentina(ENACOM)</a:t>
                      </a:r>
                    </a:p>
                    <a:p>
                      <a:pPr algn="ctr">
                        <a:defRPr sz="800"/>
                      </a:pPr>
                      <a:r>
                        <a:t>,Chile(SUBTEL),Uzbekistan(Uzbek)</a:t>
                      </a:r>
                    </a:p>
                    <a:p>
                      <a:pPr algn="ctr">
                        <a:defRPr sz="800"/>
                      </a:pPr>
                      <a:r>
                        <a:t>,Zambia(ZICTA),India(BIS)</a:t>
                      </a:r>
                    </a:p>
                    <a:p>
                      <a:pPr algn="ctr">
                        <a:defRPr sz="800"/>
                      </a:pPr>
                      <a:r>
                        <a:t>,Serbia(Kvatet),</a:t>
                      </a:r>
                      <a:r>
                        <a:t>Moldova(INSM)</a:t>
                        <a:rPr strike="dblStrike"/>
                      </a:r>
                    </a:p>
                    <a:p>
                      <a:pPr algn="ctr">
                        <a:defRPr sz="800"/>
                      </a:pPr>
                      <a:r>
                        <a:t>,South Africa(NRCS),Armenia/Belarus/Kazakhstan/Russian/Kyrgyzstan(CU)</a:t>
                      </a:r>
                    </a:p>
                    <a:p>
                      <a:pPr algn="ctr">
                        <a:defRPr sz="800"/>
                      </a:pP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3931920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3048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PPE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T77W968</a:t>
                      </a:r>
                    </a:p>
                    <a:p>
                      <a:pPr algn="ctr">
                        <a:defRPr sz="800"/>
                      </a:pPr>
                      <a:r>
                        <a:t>(WWAN)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6</a:t>
                      </a:r>
                    </a:p>
                    <a:p>
                      <a:pPr algn="ctr">
                        <a:defRPr sz="800"/>
                      </a:pPr>
                      <a:r>
                        <a:t>Jordan(TRC (RTN)),China(NAL)
</a:t>
                      </a:r>
                      <a:r>
                        <a:t>,Saudi Arabia(CITC),Taiwan(NCC)
</a:t>
                      </a:r>
                      <a:r>
                        <a:t>,Philippines(NTC),Thailand(Class B)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RFID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/>
                      </a:pPr>
                      <a:r>
                        <a:t>17</a:t>
                      </a:r>
                    </a:p>
                    <a:p>
                      <a:pPr algn="ctr">
                        <a:defRPr sz="800"/>
                      </a:pPr>
                      <a:r>
                        <a:t>Lebanon(TRA/MoT),India(DoT (China))
</a:t>
                      </a:r>
                      <a:r>
                        <a:t>,Guyana(PUC),Mexico(IFETEL)
</a:t>
                      </a:r>
                      <a:r>
                        <a:t>,Saint Lucia(NTRC),Moldova(DoC)
</a:t>
                      </a:r>
                      <a:r>
                        <a:t>,Nicaragua(TELCOR),Zimbabwe(POTRAZ)
</a:t>
                      </a:r>
                      <a:r>
                        <a:t>,Cambodia(MPTC),Argentina(ENACOM)
</a:t>
                      </a:r>
                      <a:r>
                        <a:t>,Dominican Republic(INDOTEL)
</a:t>
                      </a:r>
                      <a:r>
                        <a:t>,South Africa(ICASA)
</a:t>
                      </a:r>
                      <a:r>
                        <a:t>,Haiti(CONATEL),Solomon Islands(TCSI)
</a:t>
                      </a:r>
                      <a:r>
                        <a:t>,Bahamas(URCA),Paraguay(CONATEL)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205472" y="45720"/>
          <a:ext cx="1831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00"/>
                <a:gridCol w="1360000"/>
              </a:tblGrid>
              <a:tr h="3048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RFD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2021/03/24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RTS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2021/04/19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RTO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2021/04/19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