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Fuck this shit (tf.text)</a:t>
            </a:r>
          </a:p>
          <a:p>
            <a:pPr>
              <a:defRPr b="1"/>
            </a:pPr>
            <a:r>
              <a:t>Bold text for fuck's sake</a:t>
            </a:r>
          </a:p>
          <a:p>
            <a:pPr>
              <a:defRPr sz="4000"/>
            </a:pPr>
            <a:r>
              <a:t>Size-40 for fuck's sake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