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752600" y="0"/>
            <a:ext cx="5638800" cy="1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1200"/>
            </a:pPr>
            <a:r>
              <a:t>Carnoustie 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576072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  <a:p>
                      <a:pPr algn="ctr">
                        <a:defRPr sz="8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393192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T77W968</a:t>
                      </a:r>
                    </a:p>
                    <a:p>
                      <a:pPr algn="ctr">
                        <a:defRPr sz="8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  <a:p>
                      <a:pPr algn="ctr">
                        <a:defRPr sz="8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  <a:p>
                      <a:pPr algn="ctr">
                        <a:defRPr sz="8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05472" y="4572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