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7419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00"/>
                <a:gridCol w="6567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R w="12700" cap="flat" cmpd="sng" algn="ctr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R w="12700" cap="flat" cmpd="sng" algn="ctr">
                      <a:solidFill>
                        <a:srgbClr val="000000"/>
                      </a:solidFill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R w="12700" cap="flat" cmpd="sng" algn="ctr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</a:t>
                      </a:r>
                    </a:p>
                    <a:p>
                      <a:pPr algn="ctr">
                        <a:defRPr sz="1000"/>
                      </a:pPr>
                      <a:r>
                        <a:t>Mexico(IFETEL),Brazil(ANATEL)
</a:t>
                      </a:r>
                      <a:r>
                        <a:t>,Ukraine(TEC+NSoC+RoHS)
</a:t>
                      </a:r>
                      <a:r>
                        <a:t>,Ecuador(ARCOTEL),Nigeria(NCC)
</a:t>
                      </a:r>
                      <a:r>
                        <a:t>,Morocco(ANRT),Azerbaijan(ARRVITN)
</a:t>
                      </a:r>
                      <a:r>
                        <a:t>,Argentina(ENACOM),Chile(SUBTEL)
</a:t>
                      </a:r>
                      <a:r>
                        <a:t>,Uzbekistan(Uzbek),Zambia(ZICTA)
</a:t>
                      </a:r>
                      <a:r>
                        <a:t>,India(BIS),Serbia(Kvatet)
</a:t>
                      </a:r>
                      <a:r>
                        <a:t>,Moldova(INSM),South Africa(NRCS)
</a:t>
                      </a:r>
                      <a:r>
                        <a:t>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R w="12700" cap="flat" cmpd="sng" algn="ctr">
                      <a:solidFill>
                        <a:srgbClr val="000000"/>
                      </a:solidFill>
                    </a:ln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200400"/>
          <a:ext cx="576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00"/>
                <a:gridCol w="4916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(WWAN)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  <a:p>
                      <a:pPr algn="ctr">
                        <a:defRPr sz="10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RFID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</a:t>
                      </a:r>
                    </a:p>
                    <a:p>
                      <a:pPr algn="ctr">
                        <a:defRPr sz="10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