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752600" y="0"/>
            <a:ext cx="5638800" cy="1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sz="1200"/>
            </a:pPr>
            <a:r>
              <a:t>Carnoustie 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576072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  <a:p>
                      <a:pPr algn="ctr">
                        <a:defRPr sz="800"/>
                      </a:pPr>
                      <a:r>
                        <a:t>Mexico(IFETEL),Jordan(TRC (RTN))
</a:t>
                      </a:r>
                      <a:r>
                        <a:t>,Brazil(ANATEL),Ukraine(TEC+NSoC+RoHS)
</a:t>
                      </a:r>
                      <a:r>
                        <a:t>,China(NAL),Ecuador(ARCOTEL)
</a:t>
                      </a:r>
                      <a:r>
                        <a:t>,Saudi Arabia(CITC),Jordan(TRC (RTN))
</a:t>
                      </a:r>
                      <a:r>
                        <a:t>,Nigeria(NCC),Taiwan(NCC)
</a:t>
                      </a:r>
                      <a:r>
                        <a:t>,Morocco(ANRT),Philippines(NTC)
</a:t>
                      </a:r>
                      <a:r>
                        <a:t>,Azerbaijan(ARRVITN)
</a:t>
                      </a:r>
                      <a:r>
                        <a:t>,Thailand(Class B),Argentina(ENACOM)
</a:t>
                      </a:r>
                      <a:r>
                        <a:t>,Chile(SUBTEL),Uzbekistan(Uzbek)
</a:t>
                      </a:r>
                      <a:r>
                        <a:t>,Zambia(ZICTA),India(BIS)
</a:t>
                      </a:r>
                      <a:r>
                        <a:t>,Serbia(Kvatet),Moldova(INSM)
</a:t>
                      </a:r>
                      <a:r>
                        <a:t>,South Africa(NRCS),Armenia/Belarus/Kazakhstan/Russian/Kyrgyzstan(CU)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393192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T77W968</a:t>
                      </a:r>
                    </a:p>
                    <a:p>
                      <a:pPr algn="ctr">
                        <a:defRPr sz="8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  <a:p>
                      <a:pPr algn="ctr">
                        <a:defRPr sz="8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  <a:p>
                      <a:pPr algn="ctr">
                        <a:defRPr sz="8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05472" y="45720"/>
          <a:ext cx="183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1360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RFD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2021/03/24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RTS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RTO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