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dontlaugh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14630400" cy="91440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0"/>
          <a:ext cx="7550400" cy="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600"/>
                <a:gridCol w="2071200"/>
                <a:gridCol w="1766400"/>
                <a:gridCol w="699600"/>
                <a:gridCol w="547200"/>
                <a:gridCol w="1766400"/>
              </a:tblGrid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UNIT 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Test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Aux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Spec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7249141700002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7249141700003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000" b="1" i="1">
                          <a:solidFill>
                            <a:srgbClr val="0000FF"/>
                          </a:solidFill>
                          <a:latin typeface="Calibri"/>
                        </a:rP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7249141700005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000" b="1" i="1">
                          <a:solidFill>
                            <a:srgbClr val="0000FF"/>
                          </a:solidFill>
                          <a:latin typeface="Calibri"/>
                        </a:rPr>
                        <a:t>-52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  <a:r>
                        <a:rPr sz="1000" b="1" i="1">
                          <a:solidFill>
                            <a:srgbClr val="0000FF"/>
                          </a:solidFill>
                          <a:latin typeface="Calibri"/>
                        </a:rPr>
                        <a:t>asdfasdf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7249141700008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7249141700009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7249141700011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7249141700012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7249141800047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0"/>
          <a:ext cx="7550400" cy="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600"/>
                <a:gridCol w="2071200"/>
                <a:gridCol w="1766400"/>
                <a:gridCol w="699600"/>
                <a:gridCol w="547200"/>
                <a:gridCol w="1766400"/>
              </a:tblGrid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UNIT 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Test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Aux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Spec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7249141700002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7249141700003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200" b="1" i="1">
                          <a:solidFill>
                            <a:srgbClr val="0000FF"/>
                          </a:solidFill>
                          <a:latin typeface="Calibri"/>
                        </a:rP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7249141700005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200" b="1" i="1">
                          <a:solidFill>
                            <a:srgbClr val="0000FF"/>
                          </a:solidFill>
                          <a:latin typeface="Calibri"/>
                        </a:rPr>
                        <a:t>-52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  <a:r>
                        <a:rPr sz="1200" b="1" i="1">
                          <a:solidFill>
                            <a:srgbClr val="0000FF"/>
                          </a:solidFill>
                          <a:latin typeface="Calibri"/>
                        </a:rPr>
                        <a:t>asdfasdf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7249141700008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7249141700009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-65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0" y="0"/>
          <a:ext cx="0" cy="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0"/>
                <a:gridCol w="0"/>
                <a:gridCol w="0"/>
                <a:gridCol w="0"/>
                <a:gridCol w="0"/>
                <a:gridCol w="0"/>
              </a:tblGrid>
              <a:tr h="0">
                <a:tc>
                  <a:txBody>
                    <a:bodyPr/>
                    <a:lstStyle/>
                    <a:p>
                      <a: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UNIT 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Test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Spec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7249141700002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7249141700003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7249141700005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-65asdfasdf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7249141700008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7249141700009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7249141700011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7249141700012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7249141800002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7249141800006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7249141800012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7249141800014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7249141800017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7249141800018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7249141800020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7249141800021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7249141800023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7249141800024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7249141800028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7249141800029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7249141800031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7249141800033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7249141800036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7249141800037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7249141800038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7249141800042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7249141800044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7249141800045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7249141800046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7249141800047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