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0"/>
          <a:ext cx="6705600" cy="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2743200"/>
                <a:gridCol w="1676400"/>
                <a:gridCol w="609600"/>
                <a:gridCol w="457200"/>
                <a:gridCol w="609600"/>
              </a:tblGrid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UNIT 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Test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Spec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sdfsdfsfdsdfsdfsdf</a:t>
                      </a:r>
                    </a:p>
                    <a:p>
                      <a:pPr>
                        <a:defRPr sz="1200"/>
                      </a:pPr>
                      <a:r>
                        <a:t>sfsdfsdfsdfsd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