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752600" y="0"/>
            <a:ext cx="5638800" cy="1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sz="1200"/>
            </a:pPr>
            <a:r>
              <a:t>Carnoustie 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576072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  <a:p>
                      <a:pPr algn="ctr">
                        <a:defRPr sz="800"/>
                      </a:pPr>
                      <a:r>
                        <a:t>Mexico(IFETEL)</a:t>
                        <a:rPr strike="dblStrike"/>
                      </a:r>
                      <a:r>
                        <a:t>,Jordan(TRC (RTN))</a:t>
                      </a:r>
                    </a:p>
                    <a:p>
                      <a:pPr algn="ctr">
                        <a:defRPr sz="800"/>
                      </a:pPr>
                      <a:r>
                        <a:t>,Brazil(ANATEL),Ukraine(TEC+NSoC+RoHS)</a:t>
                      </a:r>
                    </a:p>
                    <a:p>
                      <a:pPr algn="ctr">
                        <a:defRPr sz="800"/>
                      </a:pPr>
                      <a:r>
                        <a:t>,China(NAL),Ecuador(ARCOTEL)</a:t>
                      </a:r>
                    </a:p>
                    <a:p>
                      <a:pPr algn="ctr">
                        <a:defRPr sz="800"/>
                      </a:pPr>
                      <a:r>
                        <a:t>,Saudi Arabia(CITC),Jordan(TRC (RTN))</a:t>
                      </a:r>
                    </a:p>
                    <a:p>
                      <a:pPr algn="ctr">
                        <a:defRPr sz="800"/>
                      </a:pPr>
                      <a:r>
                        <a:t>,Nigeria(NCC),Taiwan(NCC)</a:t>
                      </a:r>
                    </a:p>
                    <a:p>
                      <a:pPr algn="ctr">
                        <a:defRPr sz="800"/>
                      </a:pPr>
                      <a:r>
                        <a:t>,Morocco(ANRT)</a:t>
                      </a:r>
                      <a:r>
                        <a:t>,</a:t>
                      </a:r>
                      <a:r>
                        <a:t>Philippines(NTC)</a:t>
                      </a:r>
                    </a:p>
                    <a:p>
                      <a:pPr algn="ctr">
                        <a:defRPr sz="800"/>
                      </a:pPr>
                      <a:r>
                        <a:t>,Azerbaijan(ARRVITN)</a:t>
                      </a:r>
                    </a:p>
                    <a:p>
                      <a:pPr algn="ctr">
                        <a:defRPr sz="800"/>
                      </a:pPr>
                      <a:r>
                        <a:t>,Thailand(Class B),Argentina(ENACOM)</a:t>
                      </a:r>
                    </a:p>
                    <a:p>
                      <a:pPr algn="ctr">
                        <a:defRPr sz="800"/>
                      </a:pPr>
                      <a:r>
                        <a:t>,Chile(SUBTEL),Uzbekistan(Uzbek)</a:t>
                      </a:r>
                    </a:p>
                    <a:p>
                      <a:pPr algn="ctr">
                        <a:defRPr sz="800"/>
                      </a:pPr>
                      <a:r>
                        <a:t>,Zambia(ZICTA),India(BIS)</a:t>
                      </a:r>
                    </a:p>
                    <a:p>
                      <a:pPr algn="ctr">
                        <a:defRPr sz="800"/>
                      </a:pPr>
                      <a:r>
                        <a:t>,Serbia(Kvatet),</a:t>
                      </a:r>
                      <a:r>
                        <a:t>Moldova(INSM)</a:t>
                        <a:rPr strike="dblStrike"/>
                      </a:r>
                    </a:p>
                    <a:p>
                      <a:pPr algn="ctr">
                        <a:defRPr sz="800"/>
                      </a:pPr>
                      <a:r>
                        <a:t>,South Africa(NRCS),Armenia/Belarus/Kazakhstan/Russian/Kyrgyzstan(CU)</a:t>
                      </a: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393192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T77W968</a:t>
                      </a:r>
                    </a:p>
                    <a:p>
                      <a:pPr algn="ctr">
                        <a:defRPr sz="8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  <a:p>
                      <a:pPr algn="ctr">
                        <a:defRPr sz="800"/>
                      </a:pPr>
                      <a:r>
                        <a:t>Jordan(TRC (RTN)),China(NAL)</a:t>
                      </a:r>
                    </a:p>
                    <a:p>
                      <a:pPr algn="ctr">
                        <a:defRPr sz="800"/>
                      </a:pPr>
                      <a:r>
                        <a:t>,Saudi Arabia(CITC),Taiwan(NCC)</a:t>
                      </a:r>
                    </a:p>
                    <a:p>
                      <a:pPr algn="ctr">
                        <a:defRPr sz="800"/>
                      </a:pPr>
                      <a:r>
                        <a:t>,Philippines(NTC),Thailand(Class B)</a:t>
                      </a: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  <a:p>
                      <a:pPr algn="ctr">
                        <a:defRPr sz="800"/>
                      </a:pPr>
                      <a:r>
                        <a:t>Lebanon(TRA/MoT),India(DoT (China))</a:t>
                      </a:r>
                    </a:p>
                    <a:p>
                      <a:pPr algn="ctr">
                        <a:defRPr sz="800"/>
                      </a:pPr>
                      <a:r>
                        <a:t>,Guyana(PUC),Mexico(IFETEL)</a:t>
                      </a:r>
                    </a:p>
                    <a:p>
                      <a:pPr algn="ctr">
                        <a:defRPr sz="800"/>
                      </a:pPr>
                      <a:r>
                        <a:t>,Saint Lucia(NTRC),Moldova(DoC)</a:t>
                      </a:r>
                    </a:p>
                    <a:p>
                      <a:pPr algn="ctr">
                        <a:defRPr sz="800"/>
                      </a:pPr>
                      <a:r>
                        <a:t>,Nicaragua(TELCOR),Zimbabwe(POTRAZ)</a:t>
                      </a:r>
                    </a:p>
                    <a:p>
                      <a:pPr algn="ctr">
                        <a:defRPr sz="800"/>
                      </a:pPr>
                      <a:r>
                        <a:t>,Cambodia(MPTC),Argentina(ENACOM)</a:t>
                      </a:r>
                    </a:p>
                    <a:p>
                      <a:pPr algn="ctr">
                        <a:defRPr sz="800"/>
                      </a:pPr>
                      <a:r>
                        <a:t>,Dominican Republic(INDOTEL)</a:t>
                      </a:r>
                    </a:p>
                    <a:p>
                      <a:pPr algn="ctr">
                        <a:defRPr sz="800"/>
                      </a:pPr>
                      <a:r>
                        <a:t>,South Africa(ICASA)</a:t>
                      </a:r>
                    </a:p>
                    <a:p>
                      <a:pPr algn="ctr">
                        <a:defRPr sz="800"/>
                      </a:pPr>
                      <a:r>
                        <a:t>,Haiti(CONATEL),Solomon Islands(TCSI)</a:t>
                      </a:r>
                    </a:p>
                    <a:p>
                      <a:pPr algn="ctr">
                        <a:defRPr sz="800"/>
                      </a:pPr>
                      <a:r>
                        <a:t>,Bahamas(URCA),Paraguay(CONATEL)</a:t>
                      </a: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05472" y="45720"/>
          <a:ext cx="183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1360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RFD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2021/03/24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RTS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RTO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