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7419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00"/>
                <a:gridCol w="6567000"/>
              </a:tblGrid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PPE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</a:t>
                      </a:r>
                    </a:p>
                    <a:p>
                      <a:pPr>
                        <a:defRPr sz="1000"/>
                      </a:pPr>
                      <a:r>
                        <a:t>Mexico(IFETEL),Brazil(ANATEL)
</a:t>
                      </a:r>
                      <a:r>
                        <a:t>,Ukraine(TEC+NSoC+RoHS)
</a:t>
                      </a:r>
                      <a:r>
                        <a:t>,Ecuador(ARCOTEL),Nigeria(NCC)
</a:t>
                      </a:r>
                      <a:r>
                        <a:t>,Morocco(ANRT),Azerbaijan(ARRVITN)
</a:t>
                      </a:r>
                      <a:r>
                        <a:t>,Argentina(ENACOM),Chile(SUBTEL)
</a:t>
                      </a:r>
                      <a:r>
                        <a:t>,Uzbekistan(Uzbek),Zambia(ZICTA)
</a:t>
                      </a:r>
                      <a:r>
                        <a:t>,India(BIS),Serbia(Kvatet)
</a:t>
                      </a:r>
                      <a:r>
                        <a:t>,Moldova(INSM),South Africa(NRCS)
</a:t>
                      </a:r>
                      <a:r>
                        <a:t>,Armenia/Belarus/Kazakhstan/Russian/Kyrgyzstan(CU)
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