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0"/>
          <a:ext cx="6382000" cy="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000"/>
                <a:gridCol w="1741000"/>
                <a:gridCol w="1487000"/>
                <a:gridCol w="598000"/>
                <a:gridCol w="471000"/>
                <a:gridCol w="1487000"/>
              </a:tblGrid>
              <a:tr h="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UNIT 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Test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Aux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Spec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7249141700002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-62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-57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7249141700003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000" b="1" i="1">
                          <a:solidFill>
                            <a:srgbClr val="0000FF"/>
                          </a:solidFill>
                          <a:latin typeface="Calibri"/>
                        </a:rP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-56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-57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7249141700005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000" b="1" i="1">
                          <a:solidFill>
                            <a:srgbClr val="0000FF"/>
                          </a:solidFill>
                          <a:latin typeface="Calibri"/>
                        </a:rPr>
                        <a:t>-52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-53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-65</a:t>
                      </a:r>
                      <a:r>
                        <a:rPr sz="1000" b="1" i="1">
                          <a:solidFill>
                            <a:srgbClr val="0000FF"/>
                          </a:solidFill>
                          <a:latin typeface="Calibri"/>
                        </a:rPr>
                        <a:t>asdfasdf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7249141700008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-52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-53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7249141700009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-45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-52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7249141700011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-62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-56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7249141700012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7249141800002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-65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7249141800006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-59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7249141800012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-60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-65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7249141800014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-54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-59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7249141800017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-55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-57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7249141800018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-55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7249141800020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-54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-60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7249141800021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-62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-63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7249141800023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-55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-60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7249141800024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-54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-52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7249141800028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-48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-54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7249141800029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-65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-63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7249141800031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-52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7249141800033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-59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-59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7249141800036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-58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7249141800037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-43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-46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7249141800038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-54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-49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7249141800042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-54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-62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7249141800044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-63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7249141800045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-58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-55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7249141800046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-60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7249141800047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-56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-49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-65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0"/>
          <a:ext cx="7550400" cy="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600"/>
                <a:gridCol w="2071200"/>
                <a:gridCol w="1766400"/>
                <a:gridCol w="699600"/>
                <a:gridCol w="547200"/>
                <a:gridCol w="1766400"/>
              </a:tblGrid>
              <a:tr h="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UNIT 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Test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Aux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Spec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7249141700002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7249141700003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200" b="1" i="1">
                          <a:solidFill>
                            <a:srgbClr val="0000FF"/>
                          </a:solidFill>
                          <a:latin typeface="Calibri"/>
                        </a:rP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7249141700005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200" b="1" i="1">
                          <a:solidFill>
                            <a:srgbClr val="0000FF"/>
                          </a:solidFill>
                          <a:latin typeface="Calibri"/>
                        </a:rPr>
                        <a:t>-52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  <a:r>
                        <a:rPr sz="1200" b="1" i="1">
                          <a:solidFill>
                            <a:srgbClr val="0000FF"/>
                          </a:solidFill>
                          <a:latin typeface="Calibri"/>
                        </a:rPr>
                        <a:t>asdfasdf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7249141700008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7249141700009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