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20116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0"/>
              </a:tblGrid>
              <a:tr h="2743200"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</a:tr>
              <a:tr h="2743200">
                <a:tc>
                  <a:txBody>
                    <a:bodyPr/>
                    <a:lstStyle/>
                    <a:p>
                      <a:r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down together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