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701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981200"/>
                <a:gridCol w="1676400"/>
                <a:gridCol w="609600"/>
                <a:gridCol w="457200"/>
                <a:gridCol w="16764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701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981200"/>
                <a:gridCol w="1676400"/>
                <a:gridCol w="609600"/>
                <a:gridCol w="457200"/>
                <a:gridCol w="16764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