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32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00"/>
                <a:gridCol w="471000"/>
              </a:tblGrid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PPE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