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1371600"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down together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FFFFFFFF</a:t>
                      </a:r>
                    </a:p>
                    <a:p>
                      <a:r>
                        <a:t>1234567981231dsa5fasdf4saf5as4dfas4d5f456sd4fsa64</a:t>
                      </a:r>
                    </a:p>
                    <a:p>
                      <a:r>
                        <a:t>165sad4f65sad4fasd54f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down togetherFFFFFFFF</a:t>
                      </a:r>
                    </a:p>
                    <a:p>
                      <a:r>
                        <a:t>1234567981231dsa5fasdf4saf5as4dfas4d5f456sd4fsa64</a:t>
                      </a:r>
                    </a:p>
                    <a:p>
                      <a:r>
                        <a:t>165sad4f65sad4fasd54f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