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BB9C-409B-45B3-946A-EB89CFE86E96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7B88-C63B-4AA7-8022-B7A82CBBE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01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BB9C-409B-45B3-946A-EB89CFE86E96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7B88-C63B-4AA7-8022-B7A82CBBE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21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BB9C-409B-45B3-946A-EB89CFE86E96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7B88-C63B-4AA7-8022-B7A82CBBE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49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BB9C-409B-45B3-946A-EB89CFE86E96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7B88-C63B-4AA7-8022-B7A82CBBE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61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BB9C-409B-45B3-946A-EB89CFE86E96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7B88-C63B-4AA7-8022-B7A82CBBE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86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BB9C-409B-45B3-946A-EB89CFE86E96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7B88-C63B-4AA7-8022-B7A82CBBE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6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BB9C-409B-45B3-946A-EB89CFE86E96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7B88-C63B-4AA7-8022-B7A82CBBE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84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BB9C-409B-45B3-946A-EB89CFE86E96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7B88-C63B-4AA7-8022-B7A82CBBE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23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BB9C-409B-45B3-946A-EB89CFE86E96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7B88-C63B-4AA7-8022-B7A82CBBE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38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BB9C-409B-45B3-946A-EB89CFE86E96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7B88-C63B-4AA7-8022-B7A82CBBE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30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BB9C-409B-45B3-946A-EB89CFE86E96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D7B88-C63B-4AA7-8022-B7A82CBBE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99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3BB9C-409B-45B3-946A-EB89CFE86E96}" type="datetimeFigureOut">
              <a:rPr lang="zh-TW" altLang="en-US" smtClean="0"/>
              <a:t>2020/10/13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D7B88-C63B-4AA7-8022-B7A82CBBE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85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計算機視覺</a:t>
            </a:r>
            <a:r>
              <a:rPr lang="zh-TW" altLang="en-US" sz="4000" dirty="0" smtClean="0"/>
              <a:t>作業</a:t>
            </a:r>
            <a:r>
              <a:rPr lang="en-US" altLang="zh-TW" sz="4000" dirty="0" smtClean="0"/>
              <a:t>1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S0754007</a:t>
            </a:r>
            <a:r>
              <a:rPr lang="zh-TW" altLang="en-US" dirty="0" smtClean="0"/>
              <a:t>邱士軒</a:t>
            </a:r>
            <a:endParaRPr lang="en-US" altLang="zh-TW" dirty="0" smtClean="0"/>
          </a:p>
          <a:p>
            <a:r>
              <a:rPr lang="en-US" altLang="zh-TW" dirty="0" smtClean="0"/>
              <a:t>S0754003</a:t>
            </a:r>
            <a:r>
              <a:rPr lang="zh-TW" altLang="en-US" dirty="0" smtClean="0"/>
              <a:t>陳冠宗</a:t>
            </a:r>
            <a:endParaRPr lang="en-US" altLang="zh-TW" dirty="0" smtClean="0"/>
          </a:p>
          <a:p>
            <a:r>
              <a:rPr lang="en-US" altLang="zh-TW" dirty="0" smtClean="0"/>
              <a:t>S0754009</a:t>
            </a:r>
            <a:r>
              <a:rPr lang="zh-TW" altLang="en-US" dirty="0" smtClean="0"/>
              <a:t>郭昱良</a:t>
            </a:r>
            <a:endParaRPr lang="en-US" altLang="zh-TW" dirty="0" smtClean="0"/>
          </a:p>
          <a:p>
            <a:r>
              <a:rPr lang="en-US" altLang="zh-TW" dirty="0" smtClean="0"/>
              <a:t>S0754045</a:t>
            </a:r>
            <a:r>
              <a:rPr lang="zh-TW" altLang="en-US" dirty="0" smtClean="0"/>
              <a:t>童培軒</a:t>
            </a:r>
            <a:r>
              <a:rPr lang="zh-TW" altLang="en-US" dirty="0"/>
              <a:t> 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446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執行結果總覽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3404"/>
            <a:ext cx="9299274" cy="4351338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352498"/>
              </p:ext>
            </p:extLst>
          </p:nvPr>
        </p:nvGraphicFramePr>
        <p:xfrm>
          <a:off x="838200" y="3433313"/>
          <a:ext cx="26046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698">
                  <a:extLst>
                    <a:ext uri="{9D8B030D-6E8A-4147-A177-3AD203B41FA5}">
                      <a16:colId xmlns:a16="http://schemas.microsoft.com/office/drawing/2014/main" val="4232828741"/>
                    </a:ext>
                  </a:extLst>
                </a:gridCol>
              </a:tblGrid>
              <a:tr h="276046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上方是原圖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68611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64763"/>
              </p:ext>
            </p:extLst>
          </p:nvPr>
        </p:nvGraphicFramePr>
        <p:xfrm>
          <a:off x="3959523" y="3338423"/>
          <a:ext cx="2510287" cy="38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287">
                  <a:extLst>
                    <a:ext uri="{9D8B030D-6E8A-4147-A177-3AD203B41FA5}">
                      <a16:colId xmlns:a16="http://schemas.microsoft.com/office/drawing/2014/main" val="229107343"/>
                    </a:ext>
                  </a:extLst>
                </a:gridCol>
              </a:tblGrid>
              <a:tr h="3831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上方是</a:t>
                      </a:r>
                      <a:r>
                        <a:rPr lang="en-US" altLang="zh-TW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THRESH_BINARY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15667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790776"/>
              </p:ext>
            </p:extLst>
          </p:nvPr>
        </p:nvGraphicFramePr>
        <p:xfrm>
          <a:off x="6843261" y="3338423"/>
          <a:ext cx="2920761" cy="38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761">
                  <a:extLst>
                    <a:ext uri="{9D8B030D-6E8A-4147-A177-3AD203B41FA5}">
                      <a16:colId xmlns:a16="http://schemas.microsoft.com/office/drawing/2014/main" val="1673846052"/>
                    </a:ext>
                  </a:extLst>
                </a:gridCol>
              </a:tblGrid>
              <a:tr h="3831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上方是</a:t>
                      </a:r>
                      <a:r>
                        <a:rPr lang="en-US" altLang="zh-TW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THRESH_BINARY_INV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70736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485323"/>
              </p:ext>
            </p:extLst>
          </p:nvPr>
        </p:nvGraphicFramePr>
        <p:xfrm>
          <a:off x="3959523" y="5513964"/>
          <a:ext cx="2700071" cy="391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71">
                  <a:extLst>
                    <a:ext uri="{9D8B030D-6E8A-4147-A177-3AD203B41FA5}">
                      <a16:colId xmlns:a16="http://schemas.microsoft.com/office/drawing/2014/main" val="950017487"/>
                    </a:ext>
                  </a:extLst>
                </a:gridCol>
              </a:tblGrid>
              <a:tr h="391766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上方是</a:t>
                      </a:r>
                      <a:r>
                        <a:rPr lang="en-US" altLang="zh-TW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THRESH_TOZERO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474038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588191"/>
              </p:ext>
            </p:extLst>
          </p:nvPr>
        </p:nvGraphicFramePr>
        <p:xfrm>
          <a:off x="846826" y="5513964"/>
          <a:ext cx="2596072" cy="460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072">
                  <a:extLst>
                    <a:ext uri="{9D8B030D-6E8A-4147-A177-3AD203B41FA5}">
                      <a16:colId xmlns:a16="http://schemas.microsoft.com/office/drawing/2014/main" val="3062692358"/>
                    </a:ext>
                  </a:extLst>
                </a:gridCol>
              </a:tblGrid>
              <a:tr h="460778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上方是</a:t>
                      </a:r>
                      <a:r>
                        <a:rPr lang="en-US" altLang="zh-TW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THRESH_TRUNC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8101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817601"/>
              </p:ext>
            </p:extLst>
          </p:nvPr>
        </p:nvGraphicFramePr>
        <p:xfrm>
          <a:off x="6826728" y="5513964"/>
          <a:ext cx="314361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611">
                  <a:extLst>
                    <a:ext uri="{9D8B030D-6E8A-4147-A177-3AD203B41FA5}">
                      <a16:colId xmlns:a16="http://schemas.microsoft.com/office/drawing/2014/main" val="642052688"/>
                    </a:ext>
                  </a:extLst>
                </a:gridCol>
              </a:tblGrid>
              <a:tr h="35726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上方是</a:t>
                      </a:r>
                      <a:r>
                        <a:rPr lang="en-US" altLang="zh-TW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THRESH_TOZERO_INV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53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63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THRESH_BINARY</a:t>
            </a:r>
            <a:r>
              <a:rPr lang="zh-TW" altLang="en-US" dirty="0" smtClean="0">
                <a:solidFill>
                  <a:srgbClr val="FF0000"/>
                </a:solidFill>
              </a:rPr>
              <a:t>方</a:t>
            </a:r>
            <a:r>
              <a:rPr lang="zh-TW" altLang="en-US" dirty="0">
                <a:solidFill>
                  <a:srgbClr val="FF0000"/>
                </a:solidFill>
              </a:rPr>
              <a:t>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CODE:</a:t>
            </a:r>
            <a:r>
              <a:rPr lang="en-US" altLang="zh-TW" dirty="0" err="1"/>
              <a:t>threshold</a:t>
            </a:r>
            <a:r>
              <a:rPr lang="en-US" altLang="zh-TW" dirty="0"/>
              <a:t>(</a:t>
            </a:r>
            <a:r>
              <a:rPr lang="en-US" altLang="zh-TW" dirty="0" err="1"/>
              <a:t>src_gray</a:t>
            </a:r>
            <a:r>
              <a:rPr lang="en-US" altLang="zh-TW" dirty="0"/>
              <a:t>, </a:t>
            </a:r>
            <a:r>
              <a:rPr lang="en-US" altLang="zh-TW" dirty="0" err="1"/>
              <a:t>dst</a:t>
            </a:r>
            <a:r>
              <a:rPr lang="en-US" altLang="zh-TW" dirty="0"/>
              <a:t>, 100, </a:t>
            </a:r>
            <a:r>
              <a:rPr lang="en-US" altLang="zh-TW" dirty="0" err="1"/>
              <a:t>max_binary_value</a:t>
            </a:r>
            <a:r>
              <a:rPr lang="en-US" altLang="zh-TW" dirty="0"/>
              <a:t>, 0</a:t>
            </a:r>
            <a:r>
              <a:rPr lang="en-US" altLang="zh-TW" dirty="0" smtClean="0"/>
              <a:t>);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36" y="2472531"/>
            <a:ext cx="6819900" cy="3057525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169336"/>
              </p:ext>
            </p:extLst>
          </p:nvPr>
        </p:nvGraphicFramePr>
        <p:xfrm>
          <a:off x="1466491" y="5530056"/>
          <a:ext cx="6674928" cy="38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4928">
                  <a:extLst>
                    <a:ext uri="{9D8B030D-6E8A-4147-A177-3AD203B41FA5}">
                      <a16:colId xmlns:a16="http://schemas.microsoft.com/office/drawing/2014/main" val="2619532095"/>
                    </a:ext>
                  </a:extLst>
                </a:gridCol>
              </a:tblGrid>
              <a:tr h="3831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左邊的是原圖，右邊是執行</a:t>
                      </a: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THRESH_BINARY</a:t>
                      </a:r>
                      <a:r>
                        <a:rPr lang="zh-TW" altLang="en-US" b="1" dirty="0" smtClean="0">
                          <a:solidFill>
                            <a:srgbClr val="FF0000"/>
                          </a:solidFill>
                        </a:rPr>
                        <a:t>後的圖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634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60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THRESH_BINARY_INV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CODE:</a:t>
            </a:r>
            <a:r>
              <a:rPr lang="en-US" altLang="zh-TW" dirty="0"/>
              <a:t> threshold(</a:t>
            </a:r>
            <a:r>
              <a:rPr lang="en-US" altLang="zh-TW" dirty="0" err="1"/>
              <a:t>src_gray</a:t>
            </a:r>
            <a:r>
              <a:rPr lang="en-US" altLang="zh-TW" dirty="0"/>
              <a:t>, dst1, 100, </a:t>
            </a:r>
            <a:r>
              <a:rPr lang="en-US" altLang="zh-TW" dirty="0" err="1"/>
              <a:t>max_binary_value</a:t>
            </a:r>
            <a:r>
              <a:rPr lang="en-US" altLang="zh-TW" dirty="0"/>
              <a:t>, 1);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488" y="2610299"/>
            <a:ext cx="6029325" cy="3000375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750347"/>
              </p:ext>
            </p:extLst>
          </p:nvPr>
        </p:nvGraphicFramePr>
        <p:xfrm>
          <a:off x="2520080" y="5755268"/>
          <a:ext cx="598673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6733">
                  <a:extLst>
                    <a:ext uri="{9D8B030D-6E8A-4147-A177-3AD203B41FA5}">
                      <a16:colId xmlns:a16="http://schemas.microsoft.com/office/drawing/2014/main" val="498588826"/>
                    </a:ext>
                  </a:extLst>
                </a:gridCol>
              </a:tblGrid>
              <a:tr h="365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左邊的是原圖，右邊是執行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THRESH_BINARY_INV</a:t>
                      </a:r>
                      <a:r>
                        <a:rPr lang="zh-TW" altLang="en-US" b="1" dirty="0" smtClean="0">
                          <a:solidFill>
                            <a:srgbClr val="FF0000"/>
                          </a:solidFill>
                        </a:rPr>
                        <a:t>後的圖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199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12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THRESH_TRUNC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CODE:threshold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src_gray</a:t>
            </a:r>
            <a:r>
              <a:rPr lang="en-US" altLang="zh-TW" dirty="0"/>
              <a:t>, dst2, 100, </a:t>
            </a:r>
            <a:r>
              <a:rPr lang="en-US" altLang="zh-TW" dirty="0" err="1"/>
              <a:t>max_binary_value</a:t>
            </a:r>
            <a:r>
              <a:rPr lang="en-US" altLang="zh-TW" dirty="0"/>
              <a:t>, 2);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011" y="2439194"/>
            <a:ext cx="6257925" cy="31242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79490"/>
              </p:ext>
            </p:extLst>
          </p:nvPr>
        </p:nvGraphicFramePr>
        <p:xfrm>
          <a:off x="2044010" y="5674295"/>
          <a:ext cx="617696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6963">
                  <a:extLst>
                    <a:ext uri="{9D8B030D-6E8A-4147-A177-3AD203B41FA5}">
                      <a16:colId xmlns:a16="http://schemas.microsoft.com/office/drawing/2014/main" val="2618388820"/>
                    </a:ext>
                  </a:extLst>
                </a:gridCol>
              </a:tblGrid>
              <a:tr h="3917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左邊的是原圖，右邊是執行</a:t>
                      </a:r>
                      <a:r>
                        <a:rPr lang="en-US" altLang="zh-TW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THRESH_TRUNC</a:t>
                      </a:r>
                      <a:r>
                        <a:rPr lang="zh-TW" altLang="en-US" b="1" dirty="0" smtClean="0">
                          <a:solidFill>
                            <a:srgbClr val="FF0000"/>
                          </a:solidFill>
                        </a:rPr>
                        <a:t>後的圖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927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24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THRESH_TOZERO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CODE:</a:t>
            </a:r>
            <a:r>
              <a:rPr lang="en-US" altLang="zh-TW" dirty="0" err="1"/>
              <a:t>threshold</a:t>
            </a:r>
            <a:r>
              <a:rPr lang="en-US" altLang="zh-TW" dirty="0"/>
              <a:t>(</a:t>
            </a:r>
            <a:r>
              <a:rPr lang="en-US" altLang="zh-TW" dirty="0" err="1"/>
              <a:t>src_gray</a:t>
            </a:r>
            <a:r>
              <a:rPr lang="en-US" altLang="zh-TW" dirty="0"/>
              <a:t>, dst3, 150, </a:t>
            </a:r>
            <a:r>
              <a:rPr lang="en-US" altLang="zh-TW" dirty="0" err="1"/>
              <a:t>max_binary_value</a:t>
            </a:r>
            <a:r>
              <a:rPr lang="en-US" altLang="zh-TW" dirty="0"/>
              <a:t>, 3);</a:t>
            </a: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48" y="2587026"/>
            <a:ext cx="6429375" cy="321945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19369"/>
              </p:ext>
            </p:extLst>
          </p:nvPr>
        </p:nvGraphicFramePr>
        <p:xfrm>
          <a:off x="2674188" y="5601966"/>
          <a:ext cx="561387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3879">
                  <a:extLst>
                    <a:ext uri="{9D8B030D-6E8A-4147-A177-3AD203B41FA5}">
                      <a16:colId xmlns:a16="http://schemas.microsoft.com/office/drawing/2014/main" val="2586053041"/>
                    </a:ext>
                  </a:extLst>
                </a:gridCol>
              </a:tblGrid>
              <a:tr h="409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左邊的是原圖，右邊是執行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THRESH_TOZERO</a:t>
                      </a:r>
                      <a:r>
                        <a:rPr lang="zh-TW" altLang="en-US" b="1" dirty="0" smtClean="0">
                          <a:solidFill>
                            <a:srgbClr val="FF0000"/>
                          </a:solidFill>
                        </a:rPr>
                        <a:t>後的圖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721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9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THRESH_TOZERO_INV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CODE:</a:t>
            </a:r>
            <a:r>
              <a:rPr lang="en-US" altLang="zh-TW" dirty="0" err="1"/>
              <a:t>threshold</a:t>
            </a:r>
            <a:r>
              <a:rPr lang="en-US" altLang="zh-TW" dirty="0"/>
              <a:t>(</a:t>
            </a:r>
            <a:r>
              <a:rPr lang="en-US" altLang="zh-TW" dirty="0" err="1"/>
              <a:t>src_gray</a:t>
            </a:r>
            <a:r>
              <a:rPr lang="en-US" altLang="zh-TW" dirty="0"/>
              <a:t>, dst4, 150, </a:t>
            </a:r>
            <a:r>
              <a:rPr lang="en-US" altLang="zh-TW" dirty="0" err="1"/>
              <a:t>max_binary_value</a:t>
            </a:r>
            <a:r>
              <a:rPr lang="en-US" altLang="zh-TW" dirty="0"/>
              <a:t>, 4</a:t>
            </a:r>
            <a:r>
              <a:rPr lang="en-US" altLang="zh-TW" dirty="0" smtClean="0"/>
              <a:t>);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309" y="2424906"/>
            <a:ext cx="6581775" cy="3152775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590091"/>
              </p:ext>
            </p:extLst>
          </p:nvPr>
        </p:nvGraphicFramePr>
        <p:xfrm>
          <a:off x="2442622" y="5671820"/>
          <a:ext cx="661646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6462">
                  <a:extLst>
                    <a:ext uri="{9D8B030D-6E8A-4147-A177-3AD203B41FA5}">
                      <a16:colId xmlns:a16="http://schemas.microsoft.com/office/drawing/2014/main" val="3524313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左邊的是原圖，右邊是執行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THRESH_TOZERO_INV</a:t>
                      </a:r>
                      <a:r>
                        <a:rPr lang="zh-TW" altLang="en-US" b="1" dirty="0" smtClean="0">
                          <a:solidFill>
                            <a:srgbClr val="FF0000"/>
                          </a:solidFill>
                        </a:rPr>
                        <a:t>後的圖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23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55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>
                <a:solidFill>
                  <a:srgbClr val="FF0000"/>
                </a:solidFill>
              </a:rPr>
              <a:t>簡報到此結束，謝謝批閱</a:t>
            </a:r>
            <a:endParaRPr lang="zh-TW" alt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170</Words>
  <Application>Microsoft Office PowerPoint</Application>
  <PresentationFormat>寬螢幕</PresentationFormat>
  <Paragraphs>29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計算機視覺作業1</vt:lpstr>
      <vt:lpstr>執行結果總覽</vt:lpstr>
      <vt:lpstr>THRESH_BINARY方法</vt:lpstr>
      <vt:lpstr>THRESH_BINARY_INV</vt:lpstr>
      <vt:lpstr>THRESH_TRUNC</vt:lpstr>
      <vt:lpstr>THRESH_TOZERO</vt:lpstr>
      <vt:lpstr>THRESH_TOZERO_INV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9</cp:revision>
  <dcterms:created xsi:type="dcterms:W3CDTF">2020-10-13T13:06:16Z</dcterms:created>
  <dcterms:modified xsi:type="dcterms:W3CDTF">2020-10-13T13:41:43Z</dcterms:modified>
</cp:coreProperties>
</file>