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565"/>
    <a:srgbClr val="11A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79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0E647-FB9D-4ABC-8D9D-CE708CFD3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8A8115-C061-48C1-BCD8-B8600975F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6EA28D-756D-49E8-97C3-C04791D8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B26A-FB1E-41AD-8274-A32F4C8C88FC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A5492D-252A-4181-88CD-DA16DF94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E01FE9-2DDE-49CF-AE5D-586377B6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6759-EFCC-48D4-B90D-C00F4B0C41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14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DDC4D-32F6-40EC-80E7-E0EF572B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C50807-B1B8-41DE-9807-2426943AB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0A2335-F4F8-4C00-A034-DA96ADAA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B26A-FB1E-41AD-8274-A32F4C8C88FC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79D3A9-42C4-49A9-A80C-A42328D7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CC72E7-FA79-41DC-AF9D-8BB0B921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6759-EFCC-48D4-B90D-C00F4B0C41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96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A55C032-132B-40CD-9E8E-C4B4BDED0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B074E3-EA1F-4F79-9E9C-901DD9595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492950-EDC0-4D29-AF89-4E9093B4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B26A-FB1E-41AD-8274-A32F4C8C88FC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EB4CA8-6117-450C-BEDC-4DF58EE6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08757E-F503-4FBC-9AB0-AC26952B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6759-EFCC-48D4-B90D-C00F4B0C41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20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03DF66-B544-4857-A3B0-F1A0941B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3579D0-47AB-4987-956C-F647A831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DBE23E-7666-4FD9-8AE2-B871AFED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B26A-FB1E-41AD-8274-A32F4C8C88FC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911AE0-1F62-4C81-B39C-12791DBF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0035EA-8B08-4E24-9F28-385F2C73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6759-EFCC-48D4-B90D-C00F4B0C41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54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82159-969B-409B-A1BB-89AB5E43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D61C05-409E-4584-89CD-DDFFB4C1F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563E1E-6CC7-4B70-A59E-1CC68D54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B26A-FB1E-41AD-8274-A32F4C8C88FC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EE21EF-F42A-45CF-B2A9-8094A534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AF214E-BA7F-4AB1-B4E1-72AC1558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6759-EFCC-48D4-B90D-C00F4B0C41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09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CD655A-F319-45BA-A9D2-E797C8A1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72CC97-E1C0-4E19-B251-4890597A9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BC0BFD-B13E-4D6A-AD9F-17020B2D4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F253DA-347D-474E-9DE3-6DB72B8D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B26A-FB1E-41AD-8274-A32F4C8C88FC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DFBC6A-3D39-4FAC-8A9D-F59865E1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585844-B58C-418A-90C9-A39070FE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6759-EFCC-48D4-B90D-C00F4B0C41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82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27BF7-94E2-4BF0-8E2C-DA592691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49EEB3-F754-4FFE-B2B7-DE430D8EF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168769-F1C1-4043-9B31-25D84C9AD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8AE73C0-B7DA-4665-9F36-2D0A9B8B4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DEC46C5-CC1E-41B3-B4BE-0C8B224AE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8F200C-96D7-46A6-9BD2-3799EEFC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B26A-FB1E-41AD-8274-A32F4C8C88FC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4963983-A884-43A1-9037-C84AB2D3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5F33E07-5247-4410-A974-E3E630D8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6759-EFCC-48D4-B90D-C00F4B0C41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32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2FEC6F-E0D8-460B-B2E4-F0B6FB79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77CE1C4-9DAF-4DA7-8A1A-18B492B7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B26A-FB1E-41AD-8274-A32F4C8C88FC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61B323-2CE2-40DA-AADD-0E47C0D7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9AE47A-9171-4452-AF4F-79FB2E93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6759-EFCC-48D4-B90D-C00F4B0C41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87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E635768-769A-4451-8EF9-C092DC0B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B26A-FB1E-41AD-8274-A32F4C8C88FC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1E11320-3B3C-40B0-B190-AABEF9E4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7D8643-7C75-495E-8221-645D36B8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6759-EFCC-48D4-B90D-C00F4B0C41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21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CAAC2-5537-4B2B-A7A0-5DC3F050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F5633F-A9C7-4B69-80CB-9677BAC5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153896-17D6-4508-A7B9-9B43CC178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FDD9F1-CD67-4006-8B68-68032C87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B26A-FB1E-41AD-8274-A32F4C8C88FC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BA4460-7D59-4280-8C58-205169E1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B27C48-A655-416E-9DA6-F028EE55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6759-EFCC-48D4-B90D-C00F4B0C41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66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F7D5B-BC23-40F0-BC99-1B4F5EA0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F6A1619-6141-46E5-8564-460031899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5183D8-F2A8-4EED-98E3-B495D5AF7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39ED30-6915-4B6F-B614-F7BE1FD4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B26A-FB1E-41AD-8274-A32F4C8C88FC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EBFCEC-91C5-4C16-A3BE-FA2A1D35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5D5124-4240-4C5B-9083-2596F92F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6759-EFCC-48D4-B90D-C00F4B0C41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10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72B3041-356F-40FF-92D3-044A4AB7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FFA402-7519-4527-973F-AF10D1C2A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89A9BD-502B-44CF-9B83-4D6512C76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B26A-FB1E-41AD-8274-A32F4C8C88FC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3E17CB-CBE1-4432-B452-450947C8B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3B77E0-1D2A-48BF-AF5F-C2AC3348F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06759-EFCC-48D4-B90D-C00F4B0C41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19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microsoft.com/office/2007/relationships/hdphoto" Target="../media/hdphoto4.wdp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B74730F2-555D-41DD-BC65-51DE1EE1ECCC}"/>
              </a:ext>
            </a:extLst>
          </p:cNvPr>
          <p:cNvGrpSpPr/>
          <p:nvPr/>
        </p:nvGrpSpPr>
        <p:grpSpPr>
          <a:xfrm>
            <a:off x="2886192" y="2030907"/>
            <a:ext cx="953999" cy="954000"/>
            <a:chOff x="1662824" y="1948848"/>
            <a:chExt cx="953999" cy="954000"/>
          </a:xfrm>
        </p:grpSpPr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08EC86B7-BC44-4D8B-88E4-DF23467143C9}"/>
                </a:ext>
              </a:extLst>
            </p:cNvPr>
            <p:cNvGrpSpPr/>
            <p:nvPr/>
          </p:nvGrpSpPr>
          <p:grpSpPr>
            <a:xfrm>
              <a:off x="1662824" y="1948848"/>
              <a:ext cx="540000" cy="540000"/>
              <a:chOff x="1662824" y="1948848"/>
              <a:chExt cx="540000" cy="540000"/>
            </a:xfrm>
          </p:grpSpPr>
          <p:sp>
            <p:nvSpPr>
              <p:cNvPr id="61" name="橢圓 60">
                <a:extLst>
                  <a:ext uri="{FF2B5EF4-FFF2-40B4-BE49-F238E27FC236}">
                    <a16:creationId xmlns:a16="http://schemas.microsoft.com/office/drawing/2014/main" id="{F56D7839-9CF6-4DD2-9705-5E694F78F5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2824" y="1948848"/>
                <a:ext cx="540000" cy="540000"/>
              </a:xfrm>
              <a:prstGeom prst="ellipse">
                <a:avLst/>
              </a:prstGeom>
              <a:solidFill>
                <a:srgbClr val="11AA9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400" dirty="0">
                  <a:solidFill>
                    <a:schemeClr val="tx1"/>
                  </a:solidFill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DF191032-C6AE-48D9-A84D-7F99259B9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785861" y="2073477"/>
                <a:ext cx="293924" cy="290742"/>
              </a:xfrm>
              <a:custGeom>
                <a:avLst/>
                <a:gdLst/>
                <a:ahLst/>
                <a:cxnLst/>
                <a:rect l="l" t="t" r="r" b="b"/>
                <a:pathLst>
                  <a:path w="519265" h="513645">
                    <a:moveTo>
                      <a:pt x="146114" y="416424"/>
                    </a:moveTo>
                    <a:lnTo>
                      <a:pt x="183204" y="432159"/>
                    </a:lnTo>
                    <a:cubicBezTo>
                      <a:pt x="173838" y="439277"/>
                      <a:pt x="163441" y="446396"/>
                      <a:pt x="152014" y="453514"/>
                    </a:cubicBezTo>
                    <a:cubicBezTo>
                      <a:pt x="140588" y="460632"/>
                      <a:pt x="128692" y="467470"/>
                      <a:pt x="116329" y="474026"/>
                    </a:cubicBezTo>
                    <a:cubicBezTo>
                      <a:pt x="103966" y="480582"/>
                      <a:pt x="91415" y="486577"/>
                      <a:pt x="78677" y="492009"/>
                    </a:cubicBezTo>
                    <a:cubicBezTo>
                      <a:pt x="65939" y="497442"/>
                      <a:pt x="53575" y="502406"/>
                      <a:pt x="41586" y="506902"/>
                    </a:cubicBezTo>
                    <a:cubicBezTo>
                      <a:pt x="40088" y="505028"/>
                      <a:pt x="38027" y="502780"/>
                      <a:pt x="35405" y="500158"/>
                    </a:cubicBezTo>
                    <a:cubicBezTo>
                      <a:pt x="32782" y="497535"/>
                      <a:pt x="30066" y="494913"/>
                      <a:pt x="27256" y="492290"/>
                    </a:cubicBezTo>
                    <a:cubicBezTo>
                      <a:pt x="24446" y="489668"/>
                      <a:pt x="21543" y="487139"/>
                      <a:pt x="18545" y="484704"/>
                    </a:cubicBezTo>
                    <a:cubicBezTo>
                      <a:pt x="15548" y="482268"/>
                      <a:pt x="12738" y="480114"/>
                      <a:pt x="10116" y="478241"/>
                    </a:cubicBezTo>
                    <a:cubicBezTo>
                      <a:pt x="22479" y="474494"/>
                      <a:pt x="34936" y="470280"/>
                      <a:pt x="47487" y="465596"/>
                    </a:cubicBezTo>
                    <a:cubicBezTo>
                      <a:pt x="60038" y="460913"/>
                      <a:pt x="72308" y="455949"/>
                      <a:pt x="84296" y="450704"/>
                    </a:cubicBezTo>
                    <a:cubicBezTo>
                      <a:pt x="96285" y="445459"/>
                      <a:pt x="107525" y="439933"/>
                      <a:pt x="118015" y="434126"/>
                    </a:cubicBezTo>
                    <a:cubicBezTo>
                      <a:pt x="128505" y="428319"/>
                      <a:pt x="137871" y="422418"/>
                      <a:pt x="146114" y="416424"/>
                    </a:cubicBezTo>
                    <a:close/>
                    <a:moveTo>
                      <a:pt x="362474" y="415300"/>
                    </a:moveTo>
                    <a:cubicBezTo>
                      <a:pt x="374463" y="419421"/>
                      <a:pt x="386920" y="424104"/>
                      <a:pt x="399845" y="429349"/>
                    </a:cubicBezTo>
                    <a:cubicBezTo>
                      <a:pt x="412771" y="434594"/>
                      <a:pt x="425603" y="440120"/>
                      <a:pt x="438341" y="445927"/>
                    </a:cubicBezTo>
                    <a:cubicBezTo>
                      <a:pt x="451079" y="451734"/>
                      <a:pt x="463068" y="457541"/>
                      <a:pt x="474307" y="463348"/>
                    </a:cubicBezTo>
                    <a:cubicBezTo>
                      <a:pt x="485547" y="469156"/>
                      <a:pt x="495288" y="474682"/>
                      <a:pt x="503530" y="479927"/>
                    </a:cubicBezTo>
                    <a:lnTo>
                      <a:pt x="472059" y="503530"/>
                    </a:lnTo>
                    <a:cubicBezTo>
                      <a:pt x="464566" y="498659"/>
                      <a:pt x="455387" y="493321"/>
                      <a:pt x="444522" y="487513"/>
                    </a:cubicBezTo>
                    <a:cubicBezTo>
                      <a:pt x="433658" y="481706"/>
                      <a:pt x="421950" y="475806"/>
                      <a:pt x="409399" y="469811"/>
                    </a:cubicBezTo>
                    <a:cubicBezTo>
                      <a:pt x="396848" y="463817"/>
                      <a:pt x="384017" y="458010"/>
                      <a:pt x="370904" y="452390"/>
                    </a:cubicBezTo>
                    <a:cubicBezTo>
                      <a:pt x="357791" y="446770"/>
                      <a:pt x="345240" y="441712"/>
                      <a:pt x="333251" y="437217"/>
                    </a:cubicBezTo>
                    <a:close/>
                    <a:moveTo>
                      <a:pt x="81487" y="175336"/>
                    </a:moveTo>
                    <a:cubicBezTo>
                      <a:pt x="80737" y="184328"/>
                      <a:pt x="79707" y="193226"/>
                      <a:pt x="78396" y="202030"/>
                    </a:cubicBezTo>
                    <a:cubicBezTo>
                      <a:pt x="77084" y="210834"/>
                      <a:pt x="76054" y="218983"/>
                      <a:pt x="75305" y="226476"/>
                    </a:cubicBezTo>
                    <a:lnTo>
                      <a:pt x="160725" y="226476"/>
                    </a:lnTo>
                    <a:lnTo>
                      <a:pt x="200625" y="226476"/>
                    </a:lnTo>
                    <a:cubicBezTo>
                      <a:pt x="201749" y="218983"/>
                      <a:pt x="202873" y="210834"/>
                      <a:pt x="203997" y="202030"/>
                    </a:cubicBezTo>
                    <a:cubicBezTo>
                      <a:pt x="205121" y="193226"/>
                      <a:pt x="206058" y="184328"/>
                      <a:pt x="206807" y="175336"/>
                    </a:cubicBezTo>
                    <a:lnTo>
                      <a:pt x="130378" y="175336"/>
                    </a:lnTo>
                    <a:cubicBezTo>
                      <a:pt x="134874" y="177959"/>
                      <a:pt x="139370" y="180675"/>
                      <a:pt x="143866" y="183485"/>
                    </a:cubicBezTo>
                    <a:cubicBezTo>
                      <a:pt x="148362" y="186295"/>
                      <a:pt x="152576" y="189292"/>
                      <a:pt x="156510" y="192477"/>
                    </a:cubicBezTo>
                    <a:cubicBezTo>
                      <a:pt x="160444" y="195661"/>
                      <a:pt x="164191" y="198846"/>
                      <a:pt x="167750" y="202030"/>
                    </a:cubicBezTo>
                    <a:cubicBezTo>
                      <a:pt x="171309" y="205215"/>
                      <a:pt x="174212" y="208305"/>
                      <a:pt x="176460" y="211303"/>
                    </a:cubicBezTo>
                    <a:lnTo>
                      <a:pt x="160725" y="226476"/>
                    </a:lnTo>
                    <a:cubicBezTo>
                      <a:pt x="158103" y="223479"/>
                      <a:pt x="155012" y="220201"/>
                      <a:pt x="151452" y="216641"/>
                    </a:cubicBezTo>
                    <a:cubicBezTo>
                      <a:pt x="147893" y="213082"/>
                      <a:pt x="143959" y="209617"/>
                      <a:pt x="139651" y="206245"/>
                    </a:cubicBezTo>
                    <a:cubicBezTo>
                      <a:pt x="135343" y="202873"/>
                      <a:pt x="130847" y="199595"/>
                      <a:pt x="126164" y="196410"/>
                    </a:cubicBezTo>
                    <a:cubicBezTo>
                      <a:pt x="121480" y="193226"/>
                      <a:pt x="116891" y="190322"/>
                      <a:pt x="112395" y="187700"/>
                    </a:cubicBezTo>
                    <a:lnTo>
                      <a:pt x="125883" y="175336"/>
                    </a:lnTo>
                    <a:close/>
                    <a:moveTo>
                      <a:pt x="89354" y="104527"/>
                    </a:moveTo>
                    <a:cubicBezTo>
                      <a:pt x="88605" y="112020"/>
                      <a:pt x="87762" y="119888"/>
                      <a:pt x="86825" y="128130"/>
                    </a:cubicBezTo>
                    <a:cubicBezTo>
                      <a:pt x="85889" y="136373"/>
                      <a:pt x="84858" y="144615"/>
                      <a:pt x="83734" y="152857"/>
                    </a:cubicBezTo>
                    <a:lnTo>
                      <a:pt x="164097" y="152857"/>
                    </a:lnTo>
                    <a:cubicBezTo>
                      <a:pt x="161849" y="149860"/>
                      <a:pt x="159039" y="146769"/>
                      <a:pt x="155667" y="143585"/>
                    </a:cubicBezTo>
                    <a:cubicBezTo>
                      <a:pt x="152295" y="140400"/>
                      <a:pt x="148643" y="137403"/>
                      <a:pt x="144709" y="134593"/>
                    </a:cubicBezTo>
                    <a:cubicBezTo>
                      <a:pt x="140775" y="131783"/>
                      <a:pt x="136747" y="128973"/>
                      <a:pt x="132626" y="126163"/>
                    </a:cubicBezTo>
                    <a:cubicBezTo>
                      <a:pt x="128505" y="123354"/>
                      <a:pt x="124384" y="120825"/>
                      <a:pt x="120263" y="118577"/>
                    </a:cubicBezTo>
                    <a:lnTo>
                      <a:pt x="134874" y="104527"/>
                    </a:lnTo>
                    <a:cubicBezTo>
                      <a:pt x="138995" y="106775"/>
                      <a:pt x="143304" y="109211"/>
                      <a:pt x="147800" y="111833"/>
                    </a:cubicBezTo>
                    <a:cubicBezTo>
                      <a:pt x="152295" y="114456"/>
                      <a:pt x="156604" y="117266"/>
                      <a:pt x="160725" y="120263"/>
                    </a:cubicBezTo>
                    <a:cubicBezTo>
                      <a:pt x="164846" y="123260"/>
                      <a:pt x="168686" y="126257"/>
                      <a:pt x="172246" y="129254"/>
                    </a:cubicBezTo>
                    <a:cubicBezTo>
                      <a:pt x="175805" y="132251"/>
                      <a:pt x="178708" y="135249"/>
                      <a:pt x="180956" y="138246"/>
                    </a:cubicBezTo>
                    <a:lnTo>
                      <a:pt x="166345" y="152857"/>
                    </a:lnTo>
                    <a:lnTo>
                      <a:pt x="209055" y="152857"/>
                    </a:lnTo>
                    <a:cubicBezTo>
                      <a:pt x="209804" y="144615"/>
                      <a:pt x="210553" y="136373"/>
                      <a:pt x="211303" y="128130"/>
                    </a:cubicBezTo>
                    <a:cubicBezTo>
                      <a:pt x="212052" y="119888"/>
                      <a:pt x="212614" y="112020"/>
                      <a:pt x="212989" y="104527"/>
                    </a:cubicBezTo>
                    <a:lnTo>
                      <a:pt x="134874" y="104527"/>
                    </a:lnTo>
                    <a:close/>
                    <a:moveTo>
                      <a:pt x="339995" y="78677"/>
                    </a:moveTo>
                    <a:lnTo>
                      <a:pt x="337747" y="82610"/>
                    </a:lnTo>
                    <a:cubicBezTo>
                      <a:pt x="344116" y="96847"/>
                      <a:pt x="351328" y="110428"/>
                      <a:pt x="359383" y="123354"/>
                    </a:cubicBezTo>
                    <a:cubicBezTo>
                      <a:pt x="367438" y="136279"/>
                      <a:pt x="376524" y="148549"/>
                      <a:pt x="386639" y="160163"/>
                    </a:cubicBezTo>
                    <a:cubicBezTo>
                      <a:pt x="397129" y="148549"/>
                      <a:pt x="406215" y="135998"/>
                      <a:pt x="413895" y="122511"/>
                    </a:cubicBezTo>
                    <a:cubicBezTo>
                      <a:pt x="421575" y="109023"/>
                      <a:pt x="427851" y="94412"/>
                      <a:pt x="432721" y="78677"/>
                    </a:cubicBezTo>
                    <a:close/>
                    <a:moveTo>
                      <a:pt x="332127" y="2248"/>
                    </a:moveTo>
                    <a:lnTo>
                      <a:pt x="368656" y="8992"/>
                    </a:lnTo>
                    <a:cubicBezTo>
                      <a:pt x="366783" y="15735"/>
                      <a:pt x="364722" y="22198"/>
                      <a:pt x="362474" y="28380"/>
                    </a:cubicBezTo>
                    <a:cubicBezTo>
                      <a:pt x="360226" y="34562"/>
                      <a:pt x="357791" y="40837"/>
                      <a:pt x="355168" y="47206"/>
                    </a:cubicBezTo>
                    <a:lnTo>
                      <a:pt x="508026" y="47206"/>
                    </a:lnTo>
                    <a:lnTo>
                      <a:pt x="508026" y="78677"/>
                    </a:lnTo>
                    <a:lnTo>
                      <a:pt x="469811" y="78677"/>
                    </a:lnTo>
                    <a:cubicBezTo>
                      <a:pt x="463817" y="99282"/>
                      <a:pt x="455856" y="118296"/>
                      <a:pt x="445927" y="135717"/>
                    </a:cubicBezTo>
                    <a:cubicBezTo>
                      <a:pt x="435999" y="153138"/>
                      <a:pt x="424479" y="168967"/>
                      <a:pt x="411366" y="183204"/>
                    </a:cubicBezTo>
                    <a:cubicBezTo>
                      <a:pt x="425977" y="195942"/>
                      <a:pt x="442462" y="207088"/>
                      <a:pt x="460820" y="216641"/>
                    </a:cubicBezTo>
                    <a:cubicBezTo>
                      <a:pt x="479178" y="226195"/>
                      <a:pt x="498659" y="233969"/>
                      <a:pt x="519265" y="239963"/>
                    </a:cubicBezTo>
                    <a:cubicBezTo>
                      <a:pt x="517392" y="241837"/>
                      <a:pt x="515238" y="243991"/>
                      <a:pt x="512802" y="246426"/>
                    </a:cubicBezTo>
                    <a:cubicBezTo>
                      <a:pt x="510367" y="248861"/>
                      <a:pt x="508119" y="251578"/>
                      <a:pt x="506059" y="254575"/>
                    </a:cubicBezTo>
                    <a:cubicBezTo>
                      <a:pt x="503998" y="257572"/>
                      <a:pt x="502031" y="260476"/>
                      <a:pt x="500158" y="263285"/>
                    </a:cubicBezTo>
                    <a:cubicBezTo>
                      <a:pt x="498285" y="266095"/>
                      <a:pt x="496599" y="268811"/>
                      <a:pt x="495100" y="271434"/>
                    </a:cubicBezTo>
                    <a:cubicBezTo>
                      <a:pt x="474120" y="264316"/>
                      <a:pt x="454451" y="255418"/>
                      <a:pt x="436093" y="244740"/>
                    </a:cubicBezTo>
                    <a:cubicBezTo>
                      <a:pt x="417735" y="234063"/>
                      <a:pt x="400876" y="221793"/>
                      <a:pt x="385515" y="207931"/>
                    </a:cubicBezTo>
                    <a:cubicBezTo>
                      <a:pt x="371653" y="219545"/>
                      <a:pt x="356854" y="230035"/>
                      <a:pt x="341119" y="239401"/>
                    </a:cubicBezTo>
                    <a:cubicBezTo>
                      <a:pt x="325384" y="248768"/>
                      <a:pt x="308337" y="257197"/>
                      <a:pt x="289979" y="264690"/>
                    </a:cubicBezTo>
                    <a:cubicBezTo>
                      <a:pt x="288855" y="262817"/>
                      <a:pt x="287357" y="260569"/>
                      <a:pt x="285484" y="257947"/>
                    </a:cubicBezTo>
                    <a:cubicBezTo>
                      <a:pt x="283610" y="255324"/>
                      <a:pt x="281643" y="252701"/>
                      <a:pt x="279583" y="250079"/>
                    </a:cubicBezTo>
                    <a:cubicBezTo>
                      <a:pt x="277522" y="247456"/>
                      <a:pt x="275274" y="244928"/>
                      <a:pt x="272839" y="242492"/>
                    </a:cubicBezTo>
                    <a:cubicBezTo>
                      <a:pt x="270404" y="240057"/>
                      <a:pt x="268250" y="238090"/>
                      <a:pt x="266376" y="236592"/>
                    </a:cubicBezTo>
                    <a:cubicBezTo>
                      <a:pt x="284734" y="229848"/>
                      <a:pt x="301968" y="222168"/>
                      <a:pt x="318078" y="213551"/>
                    </a:cubicBezTo>
                    <a:cubicBezTo>
                      <a:pt x="334188" y="204934"/>
                      <a:pt x="348987" y="195005"/>
                      <a:pt x="362474" y="183766"/>
                    </a:cubicBezTo>
                    <a:cubicBezTo>
                      <a:pt x="353483" y="173276"/>
                      <a:pt x="345334" y="162224"/>
                      <a:pt x="338028" y="150609"/>
                    </a:cubicBezTo>
                    <a:cubicBezTo>
                      <a:pt x="330723" y="138995"/>
                      <a:pt x="323885" y="126819"/>
                      <a:pt x="317516" y="114081"/>
                    </a:cubicBezTo>
                    <a:cubicBezTo>
                      <a:pt x="313020" y="120075"/>
                      <a:pt x="308525" y="125695"/>
                      <a:pt x="304029" y="130940"/>
                    </a:cubicBezTo>
                    <a:cubicBezTo>
                      <a:pt x="299533" y="136185"/>
                      <a:pt x="294662" y="141056"/>
                      <a:pt x="289417" y="145552"/>
                    </a:cubicBezTo>
                    <a:cubicBezTo>
                      <a:pt x="288293" y="144053"/>
                      <a:pt x="286608" y="142180"/>
                      <a:pt x="284360" y="139932"/>
                    </a:cubicBezTo>
                    <a:cubicBezTo>
                      <a:pt x="282112" y="137684"/>
                      <a:pt x="279770" y="135342"/>
                      <a:pt x="277335" y="132907"/>
                    </a:cubicBezTo>
                    <a:cubicBezTo>
                      <a:pt x="274900" y="130472"/>
                      <a:pt x="272371" y="128224"/>
                      <a:pt x="269748" y="126163"/>
                    </a:cubicBezTo>
                    <a:cubicBezTo>
                      <a:pt x="267126" y="124103"/>
                      <a:pt x="264690" y="122323"/>
                      <a:pt x="262443" y="120825"/>
                    </a:cubicBezTo>
                    <a:cubicBezTo>
                      <a:pt x="270685" y="113706"/>
                      <a:pt x="278365" y="105745"/>
                      <a:pt x="285484" y="96941"/>
                    </a:cubicBezTo>
                    <a:cubicBezTo>
                      <a:pt x="292602" y="88136"/>
                      <a:pt x="299065" y="78677"/>
                      <a:pt x="304872" y="68561"/>
                    </a:cubicBezTo>
                    <a:cubicBezTo>
                      <a:pt x="310679" y="58445"/>
                      <a:pt x="315924" y="47768"/>
                      <a:pt x="320607" y="36528"/>
                    </a:cubicBezTo>
                    <a:cubicBezTo>
                      <a:pt x="325290" y="25289"/>
                      <a:pt x="329130" y="13862"/>
                      <a:pt x="332127" y="2248"/>
                    </a:cubicBezTo>
                    <a:close/>
                    <a:moveTo>
                      <a:pt x="74181" y="0"/>
                    </a:moveTo>
                    <a:lnTo>
                      <a:pt x="107899" y="7868"/>
                    </a:lnTo>
                    <a:cubicBezTo>
                      <a:pt x="106775" y="10490"/>
                      <a:pt x="105464" y="13487"/>
                      <a:pt x="103966" y="16859"/>
                    </a:cubicBezTo>
                    <a:cubicBezTo>
                      <a:pt x="102467" y="20231"/>
                      <a:pt x="100781" y="23416"/>
                      <a:pt x="98908" y="26413"/>
                    </a:cubicBezTo>
                    <a:lnTo>
                      <a:pt x="269186" y="26413"/>
                    </a:lnTo>
                    <a:lnTo>
                      <a:pt x="269186" y="55074"/>
                    </a:lnTo>
                    <a:lnTo>
                      <a:pt x="80925" y="55074"/>
                    </a:lnTo>
                    <a:cubicBezTo>
                      <a:pt x="78302" y="59195"/>
                      <a:pt x="75492" y="63222"/>
                      <a:pt x="72495" y="67156"/>
                    </a:cubicBezTo>
                    <a:cubicBezTo>
                      <a:pt x="69498" y="71090"/>
                      <a:pt x="66313" y="75117"/>
                      <a:pt x="62941" y="79239"/>
                    </a:cubicBezTo>
                    <a:lnTo>
                      <a:pt x="247831" y="79239"/>
                    </a:lnTo>
                    <a:cubicBezTo>
                      <a:pt x="247082" y="90103"/>
                      <a:pt x="246145" y="101624"/>
                      <a:pt x="245021" y="113800"/>
                    </a:cubicBezTo>
                    <a:cubicBezTo>
                      <a:pt x="243897" y="125976"/>
                      <a:pt x="242773" y="138246"/>
                      <a:pt x="241649" y="150609"/>
                    </a:cubicBezTo>
                    <a:lnTo>
                      <a:pt x="280988" y="150609"/>
                    </a:lnTo>
                    <a:lnTo>
                      <a:pt x="280988" y="177584"/>
                    </a:lnTo>
                    <a:lnTo>
                      <a:pt x="239402" y="177584"/>
                    </a:lnTo>
                    <a:cubicBezTo>
                      <a:pt x="238652" y="186201"/>
                      <a:pt x="237809" y="194724"/>
                      <a:pt x="236873" y="203154"/>
                    </a:cubicBezTo>
                    <a:cubicBezTo>
                      <a:pt x="235936" y="211584"/>
                      <a:pt x="234906" y="219358"/>
                      <a:pt x="233782" y="226476"/>
                    </a:cubicBezTo>
                    <a:lnTo>
                      <a:pt x="264128" y="226476"/>
                    </a:lnTo>
                    <a:lnTo>
                      <a:pt x="264128" y="251765"/>
                    </a:lnTo>
                    <a:lnTo>
                      <a:pt x="218047" y="251765"/>
                    </a:lnTo>
                    <a:lnTo>
                      <a:pt x="238840" y="269186"/>
                    </a:lnTo>
                    <a:cubicBezTo>
                      <a:pt x="228349" y="275180"/>
                      <a:pt x="217391" y="280894"/>
                      <a:pt x="205964" y="286326"/>
                    </a:cubicBezTo>
                    <a:cubicBezTo>
                      <a:pt x="194537" y="291759"/>
                      <a:pt x="183391" y="296723"/>
                      <a:pt x="172527" y="301219"/>
                    </a:cubicBezTo>
                    <a:lnTo>
                      <a:pt x="278740" y="296723"/>
                    </a:lnTo>
                    <a:cubicBezTo>
                      <a:pt x="289605" y="291478"/>
                      <a:pt x="300376" y="286139"/>
                      <a:pt x="311053" y="280707"/>
                    </a:cubicBezTo>
                    <a:cubicBezTo>
                      <a:pt x="321731" y="275274"/>
                      <a:pt x="332127" y="269561"/>
                      <a:pt x="342243" y="263566"/>
                    </a:cubicBezTo>
                    <a:lnTo>
                      <a:pt x="366970" y="291103"/>
                    </a:lnTo>
                    <a:cubicBezTo>
                      <a:pt x="336249" y="307213"/>
                      <a:pt x="305153" y="321824"/>
                      <a:pt x="273682" y="334937"/>
                    </a:cubicBezTo>
                    <a:cubicBezTo>
                      <a:pt x="242211" y="348050"/>
                      <a:pt x="210553" y="360039"/>
                      <a:pt x="178708" y="370904"/>
                    </a:cubicBezTo>
                    <a:lnTo>
                      <a:pt x="388887" y="358540"/>
                    </a:lnTo>
                    <a:cubicBezTo>
                      <a:pt x="381769" y="353295"/>
                      <a:pt x="374557" y="348331"/>
                      <a:pt x="367251" y="343648"/>
                    </a:cubicBezTo>
                    <a:cubicBezTo>
                      <a:pt x="359945" y="338965"/>
                      <a:pt x="352733" y="334750"/>
                      <a:pt x="345615" y="331003"/>
                    </a:cubicBezTo>
                    <a:lnTo>
                      <a:pt x="373152" y="310772"/>
                    </a:lnTo>
                    <a:cubicBezTo>
                      <a:pt x="383642" y="316767"/>
                      <a:pt x="394507" y="323323"/>
                      <a:pt x="405746" y="330441"/>
                    </a:cubicBezTo>
                    <a:cubicBezTo>
                      <a:pt x="416986" y="337560"/>
                      <a:pt x="427851" y="344865"/>
                      <a:pt x="438341" y="352358"/>
                    </a:cubicBezTo>
                    <a:cubicBezTo>
                      <a:pt x="448831" y="359851"/>
                      <a:pt x="458666" y="367344"/>
                      <a:pt x="467844" y="374837"/>
                    </a:cubicBezTo>
                    <a:cubicBezTo>
                      <a:pt x="477023" y="382330"/>
                      <a:pt x="484797" y="389261"/>
                      <a:pt x="491166" y="395630"/>
                    </a:cubicBezTo>
                    <a:lnTo>
                      <a:pt x="461944" y="418109"/>
                    </a:lnTo>
                    <a:cubicBezTo>
                      <a:pt x="457448" y="413239"/>
                      <a:pt x="452296" y="408181"/>
                      <a:pt x="446489" y="402936"/>
                    </a:cubicBezTo>
                    <a:cubicBezTo>
                      <a:pt x="440682" y="397691"/>
                      <a:pt x="434032" y="392071"/>
                      <a:pt x="426539" y="386077"/>
                    </a:cubicBezTo>
                    <a:lnTo>
                      <a:pt x="288855" y="395068"/>
                    </a:lnTo>
                    <a:lnTo>
                      <a:pt x="288855" y="470935"/>
                    </a:lnTo>
                    <a:cubicBezTo>
                      <a:pt x="288855" y="476555"/>
                      <a:pt x="288574" y="481332"/>
                      <a:pt x="288012" y="485266"/>
                    </a:cubicBezTo>
                    <a:cubicBezTo>
                      <a:pt x="287450" y="489199"/>
                      <a:pt x="286327" y="492665"/>
                      <a:pt x="284641" y="495662"/>
                    </a:cubicBezTo>
                    <a:cubicBezTo>
                      <a:pt x="282955" y="498659"/>
                      <a:pt x="280707" y="501095"/>
                      <a:pt x="277897" y="502968"/>
                    </a:cubicBezTo>
                    <a:cubicBezTo>
                      <a:pt x="275087" y="504841"/>
                      <a:pt x="271621" y="506527"/>
                      <a:pt x="267500" y="508026"/>
                    </a:cubicBezTo>
                    <a:cubicBezTo>
                      <a:pt x="258883" y="511023"/>
                      <a:pt x="247737" y="512709"/>
                      <a:pt x="234063" y="513083"/>
                    </a:cubicBezTo>
                    <a:cubicBezTo>
                      <a:pt x="220388" y="513458"/>
                      <a:pt x="203622" y="513645"/>
                      <a:pt x="183766" y="513645"/>
                    </a:cubicBezTo>
                    <a:cubicBezTo>
                      <a:pt x="182267" y="508026"/>
                      <a:pt x="180207" y="502125"/>
                      <a:pt x="177584" y="495943"/>
                    </a:cubicBezTo>
                    <a:cubicBezTo>
                      <a:pt x="174962" y="489761"/>
                      <a:pt x="172152" y="484048"/>
                      <a:pt x="169155" y="478803"/>
                    </a:cubicBezTo>
                    <a:cubicBezTo>
                      <a:pt x="177397" y="478803"/>
                      <a:pt x="185077" y="478897"/>
                      <a:pt x="192196" y="479084"/>
                    </a:cubicBezTo>
                    <a:cubicBezTo>
                      <a:pt x="199314" y="479271"/>
                      <a:pt x="205870" y="479365"/>
                      <a:pt x="211865" y="479365"/>
                    </a:cubicBezTo>
                    <a:cubicBezTo>
                      <a:pt x="217859" y="479365"/>
                      <a:pt x="223011" y="479271"/>
                      <a:pt x="227319" y="479084"/>
                    </a:cubicBezTo>
                    <a:cubicBezTo>
                      <a:pt x="231628" y="478897"/>
                      <a:pt x="234718" y="478803"/>
                      <a:pt x="236592" y="478803"/>
                    </a:cubicBezTo>
                    <a:cubicBezTo>
                      <a:pt x="240713" y="478803"/>
                      <a:pt x="243523" y="478147"/>
                      <a:pt x="245021" y="476836"/>
                    </a:cubicBezTo>
                    <a:cubicBezTo>
                      <a:pt x="246520" y="475525"/>
                      <a:pt x="247269" y="473183"/>
                      <a:pt x="247269" y="469811"/>
                    </a:cubicBezTo>
                    <a:lnTo>
                      <a:pt x="247269" y="397878"/>
                    </a:lnTo>
                    <a:cubicBezTo>
                      <a:pt x="220669" y="399752"/>
                      <a:pt x="197722" y="401344"/>
                      <a:pt x="178427" y="402655"/>
                    </a:cubicBezTo>
                    <a:cubicBezTo>
                      <a:pt x="159133" y="403966"/>
                      <a:pt x="142648" y="405184"/>
                      <a:pt x="128973" y="406308"/>
                    </a:cubicBezTo>
                    <a:cubicBezTo>
                      <a:pt x="115299" y="407432"/>
                      <a:pt x="104059" y="408369"/>
                      <a:pt x="95255" y="409118"/>
                    </a:cubicBezTo>
                    <a:cubicBezTo>
                      <a:pt x="86451" y="409867"/>
                      <a:pt x="79239" y="410710"/>
                      <a:pt x="73619" y="411647"/>
                    </a:cubicBezTo>
                    <a:cubicBezTo>
                      <a:pt x="67999" y="412583"/>
                      <a:pt x="63597" y="413426"/>
                      <a:pt x="60413" y="414176"/>
                    </a:cubicBezTo>
                    <a:cubicBezTo>
                      <a:pt x="57228" y="414925"/>
                      <a:pt x="54324" y="415674"/>
                      <a:pt x="51702" y="416424"/>
                    </a:cubicBezTo>
                    <a:cubicBezTo>
                      <a:pt x="51327" y="414550"/>
                      <a:pt x="50765" y="412115"/>
                      <a:pt x="50016" y="409118"/>
                    </a:cubicBezTo>
                    <a:cubicBezTo>
                      <a:pt x="49267" y="406121"/>
                      <a:pt x="48424" y="402936"/>
                      <a:pt x="47487" y="399564"/>
                    </a:cubicBezTo>
                    <a:cubicBezTo>
                      <a:pt x="46550" y="396192"/>
                      <a:pt x="45520" y="392821"/>
                      <a:pt x="44396" y="389449"/>
                    </a:cubicBezTo>
                    <a:cubicBezTo>
                      <a:pt x="43272" y="386077"/>
                      <a:pt x="42148" y="383267"/>
                      <a:pt x="41024" y="381019"/>
                    </a:cubicBezTo>
                    <a:cubicBezTo>
                      <a:pt x="50391" y="380270"/>
                      <a:pt x="61068" y="378303"/>
                      <a:pt x="73057" y="375118"/>
                    </a:cubicBezTo>
                    <a:cubicBezTo>
                      <a:pt x="85046" y="371934"/>
                      <a:pt x="98533" y="367719"/>
                      <a:pt x="113519" y="362474"/>
                    </a:cubicBezTo>
                    <a:cubicBezTo>
                      <a:pt x="117640" y="360975"/>
                      <a:pt x="122979" y="359102"/>
                      <a:pt x="129535" y="356854"/>
                    </a:cubicBezTo>
                    <a:cubicBezTo>
                      <a:pt x="136092" y="354606"/>
                      <a:pt x="143491" y="351984"/>
                      <a:pt x="151733" y="348987"/>
                    </a:cubicBezTo>
                    <a:cubicBezTo>
                      <a:pt x="159976" y="345989"/>
                      <a:pt x="168967" y="342711"/>
                      <a:pt x="178708" y="339152"/>
                    </a:cubicBezTo>
                    <a:cubicBezTo>
                      <a:pt x="188449" y="335593"/>
                      <a:pt x="198565" y="331753"/>
                      <a:pt x="209055" y="327632"/>
                    </a:cubicBezTo>
                    <a:cubicBezTo>
                      <a:pt x="193694" y="328381"/>
                      <a:pt x="180301" y="329130"/>
                      <a:pt x="168874" y="329879"/>
                    </a:cubicBezTo>
                    <a:cubicBezTo>
                      <a:pt x="157447" y="330629"/>
                      <a:pt x="147706" y="331284"/>
                      <a:pt x="139651" y="331846"/>
                    </a:cubicBezTo>
                    <a:cubicBezTo>
                      <a:pt x="131596" y="332408"/>
                      <a:pt x="124852" y="332970"/>
                      <a:pt x="119420" y="333532"/>
                    </a:cubicBezTo>
                    <a:cubicBezTo>
                      <a:pt x="113987" y="334094"/>
                      <a:pt x="109585" y="334563"/>
                      <a:pt x="106213" y="334937"/>
                    </a:cubicBezTo>
                    <a:cubicBezTo>
                      <a:pt x="102842" y="335312"/>
                      <a:pt x="100125" y="335780"/>
                      <a:pt x="98065" y="336342"/>
                    </a:cubicBezTo>
                    <a:cubicBezTo>
                      <a:pt x="96004" y="336904"/>
                      <a:pt x="94225" y="337372"/>
                      <a:pt x="92726" y="337747"/>
                    </a:cubicBezTo>
                    <a:cubicBezTo>
                      <a:pt x="92351" y="335874"/>
                      <a:pt x="91789" y="333532"/>
                      <a:pt x="91040" y="330722"/>
                    </a:cubicBezTo>
                    <a:cubicBezTo>
                      <a:pt x="90291" y="327912"/>
                      <a:pt x="89448" y="324915"/>
                      <a:pt x="88511" y="321731"/>
                    </a:cubicBezTo>
                    <a:cubicBezTo>
                      <a:pt x="87575" y="318546"/>
                      <a:pt x="86544" y="315455"/>
                      <a:pt x="85420" y="312458"/>
                    </a:cubicBezTo>
                    <a:cubicBezTo>
                      <a:pt x="84296" y="309461"/>
                      <a:pt x="83360" y="306838"/>
                      <a:pt x="82611" y="304591"/>
                    </a:cubicBezTo>
                    <a:cubicBezTo>
                      <a:pt x="87481" y="303841"/>
                      <a:pt x="92632" y="302905"/>
                      <a:pt x="98065" y="301781"/>
                    </a:cubicBezTo>
                    <a:cubicBezTo>
                      <a:pt x="103497" y="300657"/>
                      <a:pt x="109585" y="298783"/>
                      <a:pt x="116329" y="296161"/>
                    </a:cubicBezTo>
                    <a:cubicBezTo>
                      <a:pt x="119701" y="295037"/>
                      <a:pt x="124571" y="293164"/>
                      <a:pt x="130940" y="290541"/>
                    </a:cubicBezTo>
                    <a:cubicBezTo>
                      <a:pt x="137309" y="287919"/>
                      <a:pt x="144615" y="284640"/>
                      <a:pt x="152857" y="280707"/>
                    </a:cubicBezTo>
                    <a:cubicBezTo>
                      <a:pt x="161100" y="276773"/>
                      <a:pt x="169810" y="272371"/>
                      <a:pt x="178989" y="267500"/>
                    </a:cubicBezTo>
                    <a:cubicBezTo>
                      <a:pt x="188168" y="262630"/>
                      <a:pt x="196879" y="257385"/>
                      <a:pt x="205121" y="251765"/>
                    </a:cubicBezTo>
                    <a:lnTo>
                      <a:pt x="37653" y="251765"/>
                    </a:lnTo>
                    <a:cubicBezTo>
                      <a:pt x="39526" y="241649"/>
                      <a:pt x="41399" y="230223"/>
                      <a:pt x="43272" y="217484"/>
                    </a:cubicBezTo>
                    <a:cubicBezTo>
                      <a:pt x="45146" y="204746"/>
                      <a:pt x="46831" y="191446"/>
                      <a:pt x="48330" y="177584"/>
                    </a:cubicBezTo>
                    <a:lnTo>
                      <a:pt x="6744" y="177584"/>
                    </a:lnTo>
                    <a:lnTo>
                      <a:pt x="6744" y="150609"/>
                    </a:lnTo>
                    <a:lnTo>
                      <a:pt x="51140" y="150609"/>
                    </a:lnTo>
                    <a:cubicBezTo>
                      <a:pt x="52639" y="139370"/>
                      <a:pt x="53950" y="128130"/>
                      <a:pt x="55074" y="116891"/>
                    </a:cubicBezTo>
                    <a:cubicBezTo>
                      <a:pt x="56198" y="105651"/>
                      <a:pt x="57134" y="94974"/>
                      <a:pt x="57884" y="84858"/>
                    </a:cubicBezTo>
                    <a:cubicBezTo>
                      <a:pt x="53388" y="89729"/>
                      <a:pt x="48892" y="94412"/>
                      <a:pt x="44396" y="98908"/>
                    </a:cubicBezTo>
                    <a:cubicBezTo>
                      <a:pt x="39900" y="103403"/>
                      <a:pt x="35217" y="107712"/>
                      <a:pt x="30347" y="111833"/>
                    </a:cubicBezTo>
                    <a:cubicBezTo>
                      <a:pt x="28848" y="110334"/>
                      <a:pt x="26788" y="108649"/>
                      <a:pt x="24165" y="106775"/>
                    </a:cubicBezTo>
                    <a:cubicBezTo>
                      <a:pt x="21543" y="104902"/>
                      <a:pt x="18826" y="103122"/>
                      <a:pt x="16016" y="101437"/>
                    </a:cubicBezTo>
                    <a:cubicBezTo>
                      <a:pt x="13207" y="99751"/>
                      <a:pt x="10397" y="98065"/>
                      <a:pt x="7587" y="96379"/>
                    </a:cubicBezTo>
                    <a:cubicBezTo>
                      <a:pt x="4777" y="94693"/>
                      <a:pt x="2248" y="93288"/>
                      <a:pt x="0" y="92164"/>
                    </a:cubicBezTo>
                    <a:cubicBezTo>
                      <a:pt x="7868" y="86170"/>
                      <a:pt x="15454" y="79707"/>
                      <a:pt x="22760" y="72776"/>
                    </a:cubicBezTo>
                    <a:cubicBezTo>
                      <a:pt x="30066" y="65845"/>
                      <a:pt x="36903" y="58445"/>
                      <a:pt x="43272" y="50578"/>
                    </a:cubicBezTo>
                    <a:cubicBezTo>
                      <a:pt x="49641" y="42710"/>
                      <a:pt x="55448" y="34468"/>
                      <a:pt x="60693" y="25851"/>
                    </a:cubicBezTo>
                    <a:cubicBezTo>
                      <a:pt x="65939" y="17234"/>
                      <a:pt x="70434" y="8617"/>
                      <a:pt x="7418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</p:grpSp>
        <p:grpSp>
          <p:nvGrpSpPr>
            <p:cNvPr id="102" name="群組 101">
              <a:extLst>
                <a:ext uri="{FF2B5EF4-FFF2-40B4-BE49-F238E27FC236}">
                  <a16:creationId xmlns:a16="http://schemas.microsoft.com/office/drawing/2014/main" id="{70397348-A134-4CB8-B059-883CACEAB79F}"/>
                </a:ext>
              </a:extLst>
            </p:cNvPr>
            <p:cNvGrpSpPr/>
            <p:nvPr/>
          </p:nvGrpSpPr>
          <p:grpSpPr>
            <a:xfrm>
              <a:off x="1788823" y="2074848"/>
              <a:ext cx="828000" cy="828000"/>
              <a:chOff x="1788823" y="2074848"/>
              <a:chExt cx="828000" cy="828000"/>
            </a:xfrm>
          </p:grpSpPr>
          <p:sp>
            <p:nvSpPr>
              <p:cNvPr id="97" name="手繪多邊形: 圖案 96">
                <a:extLst>
                  <a:ext uri="{FF2B5EF4-FFF2-40B4-BE49-F238E27FC236}">
                    <a16:creationId xmlns:a16="http://schemas.microsoft.com/office/drawing/2014/main" id="{88FA0EFD-BF4A-4F39-81B3-1E0494A26363}"/>
                  </a:ext>
                </a:extLst>
              </p:cNvPr>
              <p:cNvSpPr/>
              <p:nvPr/>
            </p:nvSpPr>
            <p:spPr>
              <a:xfrm>
                <a:off x="1788823" y="2074848"/>
                <a:ext cx="828000" cy="828000"/>
              </a:xfrm>
              <a:custGeom>
                <a:avLst/>
                <a:gdLst>
                  <a:gd name="connsiteX0" fmla="*/ 477000 w 828000"/>
                  <a:gd name="connsiteY0" fmla="*/ 0 h 828000"/>
                  <a:gd name="connsiteX1" fmla="*/ 814290 w 828000"/>
                  <a:gd name="connsiteY1" fmla="*/ 139710 h 828000"/>
                  <a:gd name="connsiteX2" fmla="*/ 828000 w 828000"/>
                  <a:gd name="connsiteY2" fmla="*/ 156327 h 828000"/>
                  <a:gd name="connsiteX3" fmla="*/ 828000 w 828000"/>
                  <a:gd name="connsiteY3" fmla="*/ 797673 h 828000"/>
                  <a:gd name="connsiteX4" fmla="*/ 814290 w 828000"/>
                  <a:gd name="connsiteY4" fmla="*/ 814290 h 828000"/>
                  <a:gd name="connsiteX5" fmla="*/ 797673 w 828000"/>
                  <a:gd name="connsiteY5" fmla="*/ 828000 h 828000"/>
                  <a:gd name="connsiteX6" fmla="*/ 156327 w 828000"/>
                  <a:gd name="connsiteY6" fmla="*/ 828000 h 828000"/>
                  <a:gd name="connsiteX7" fmla="*/ 139710 w 828000"/>
                  <a:gd name="connsiteY7" fmla="*/ 814290 h 828000"/>
                  <a:gd name="connsiteX8" fmla="*/ 0 w 828000"/>
                  <a:gd name="connsiteY8" fmla="*/ 477000 h 828000"/>
                  <a:gd name="connsiteX9" fmla="*/ 477000 w 828000"/>
                  <a:gd name="connsiteY9" fmla="*/ 0 h 8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8000" h="828000">
                    <a:moveTo>
                      <a:pt x="477000" y="0"/>
                    </a:moveTo>
                    <a:cubicBezTo>
                      <a:pt x="608720" y="0"/>
                      <a:pt x="727970" y="53390"/>
                      <a:pt x="814290" y="139710"/>
                    </a:cubicBezTo>
                    <a:lnTo>
                      <a:pt x="828000" y="156327"/>
                    </a:lnTo>
                    <a:lnTo>
                      <a:pt x="828000" y="797673"/>
                    </a:lnTo>
                    <a:lnTo>
                      <a:pt x="814290" y="814290"/>
                    </a:lnTo>
                    <a:lnTo>
                      <a:pt x="797673" y="828000"/>
                    </a:lnTo>
                    <a:lnTo>
                      <a:pt x="156327" y="828000"/>
                    </a:lnTo>
                    <a:lnTo>
                      <a:pt x="139710" y="814290"/>
                    </a:lnTo>
                    <a:cubicBezTo>
                      <a:pt x="53390" y="727970"/>
                      <a:pt x="0" y="608720"/>
                      <a:pt x="0" y="477000"/>
                    </a:cubicBezTo>
                    <a:cubicBezTo>
                      <a:pt x="0" y="213560"/>
                      <a:pt x="213560" y="0"/>
                      <a:pt x="477000" y="0"/>
                    </a:cubicBezTo>
                    <a:close/>
                  </a:path>
                </a:pathLst>
              </a:custGeom>
              <a:solidFill>
                <a:srgbClr val="ED5565">
                  <a:alpha val="75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33A5E6D1-B7DE-43B7-83AD-A6E9D1F8F4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020239" y="2295027"/>
                <a:ext cx="491166" cy="513645"/>
              </a:xfrm>
              <a:custGeom>
                <a:avLst/>
                <a:gdLst/>
                <a:ahLst/>
                <a:cxnLst/>
                <a:rect l="l" t="t" r="r" b="b"/>
                <a:pathLst>
                  <a:path w="491166" h="513645">
                    <a:moveTo>
                      <a:pt x="187699" y="364160"/>
                    </a:moveTo>
                    <a:lnTo>
                      <a:pt x="187699" y="414176"/>
                    </a:lnTo>
                    <a:lnTo>
                      <a:pt x="318640" y="414176"/>
                    </a:lnTo>
                    <a:lnTo>
                      <a:pt x="318640" y="364160"/>
                    </a:lnTo>
                    <a:close/>
                    <a:moveTo>
                      <a:pt x="187699" y="286607"/>
                    </a:moveTo>
                    <a:lnTo>
                      <a:pt x="187699" y="333251"/>
                    </a:lnTo>
                    <a:lnTo>
                      <a:pt x="318640" y="333251"/>
                    </a:lnTo>
                    <a:lnTo>
                      <a:pt x="318640" y="286607"/>
                    </a:lnTo>
                    <a:close/>
                    <a:moveTo>
                      <a:pt x="151171" y="254013"/>
                    </a:moveTo>
                    <a:lnTo>
                      <a:pt x="356292" y="254013"/>
                    </a:lnTo>
                    <a:lnTo>
                      <a:pt x="356292" y="446770"/>
                    </a:lnTo>
                    <a:lnTo>
                      <a:pt x="151171" y="446770"/>
                    </a:lnTo>
                    <a:close/>
                    <a:moveTo>
                      <a:pt x="32594" y="217484"/>
                    </a:moveTo>
                    <a:lnTo>
                      <a:pt x="73057" y="217484"/>
                    </a:lnTo>
                    <a:lnTo>
                      <a:pt x="73057" y="513645"/>
                    </a:lnTo>
                    <a:lnTo>
                      <a:pt x="32594" y="513645"/>
                    </a:lnTo>
                    <a:close/>
                    <a:moveTo>
                      <a:pt x="168592" y="169717"/>
                    </a:moveTo>
                    <a:lnTo>
                      <a:pt x="471497" y="169717"/>
                    </a:lnTo>
                    <a:lnTo>
                      <a:pt x="471497" y="464191"/>
                    </a:lnTo>
                    <a:cubicBezTo>
                      <a:pt x="471497" y="470186"/>
                      <a:pt x="471122" y="475337"/>
                      <a:pt x="470373" y="479646"/>
                    </a:cubicBezTo>
                    <a:cubicBezTo>
                      <a:pt x="469624" y="483954"/>
                      <a:pt x="468406" y="487701"/>
                      <a:pt x="466720" y="490885"/>
                    </a:cubicBezTo>
                    <a:cubicBezTo>
                      <a:pt x="465034" y="494070"/>
                      <a:pt x="462786" y="496786"/>
                      <a:pt x="459976" y="499034"/>
                    </a:cubicBezTo>
                    <a:cubicBezTo>
                      <a:pt x="457166" y="501282"/>
                      <a:pt x="453701" y="503155"/>
                      <a:pt x="449580" y="504654"/>
                    </a:cubicBezTo>
                    <a:cubicBezTo>
                      <a:pt x="441338" y="507651"/>
                      <a:pt x="430192" y="509524"/>
                      <a:pt x="416142" y="510273"/>
                    </a:cubicBezTo>
                    <a:cubicBezTo>
                      <a:pt x="402093" y="511023"/>
                      <a:pt x="384391" y="511397"/>
                      <a:pt x="363036" y="511397"/>
                    </a:cubicBezTo>
                    <a:cubicBezTo>
                      <a:pt x="362661" y="508775"/>
                      <a:pt x="362005" y="505778"/>
                      <a:pt x="361069" y="502406"/>
                    </a:cubicBezTo>
                    <a:cubicBezTo>
                      <a:pt x="360132" y="499034"/>
                      <a:pt x="359102" y="495756"/>
                      <a:pt x="357978" y="492571"/>
                    </a:cubicBezTo>
                    <a:cubicBezTo>
                      <a:pt x="356854" y="489387"/>
                      <a:pt x="355543" y="486202"/>
                      <a:pt x="354044" y="483018"/>
                    </a:cubicBezTo>
                    <a:cubicBezTo>
                      <a:pt x="352545" y="479833"/>
                      <a:pt x="351047" y="476930"/>
                      <a:pt x="349548" y="474307"/>
                    </a:cubicBezTo>
                    <a:cubicBezTo>
                      <a:pt x="357416" y="474682"/>
                      <a:pt x="365096" y="474963"/>
                      <a:pt x="372589" y="475150"/>
                    </a:cubicBezTo>
                    <a:cubicBezTo>
                      <a:pt x="380082" y="475337"/>
                      <a:pt x="387013" y="475431"/>
                      <a:pt x="393382" y="475431"/>
                    </a:cubicBezTo>
                    <a:cubicBezTo>
                      <a:pt x="399751" y="475431"/>
                      <a:pt x="405184" y="475337"/>
                      <a:pt x="409680" y="475150"/>
                    </a:cubicBezTo>
                    <a:cubicBezTo>
                      <a:pt x="414175" y="474963"/>
                      <a:pt x="417360" y="474869"/>
                      <a:pt x="419233" y="474869"/>
                    </a:cubicBezTo>
                    <a:cubicBezTo>
                      <a:pt x="423729" y="474494"/>
                      <a:pt x="426726" y="473558"/>
                      <a:pt x="428225" y="472059"/>
                    </a:cubicBezTo>
                    <a:cubicBezTo>
                      <a:pt x="429723" y="470561"/>
                      <a:pt x="430473" y="467938"/>
                      <a:pt x="430473" y="464191"/>
                    </a:cubicBezTo>
                    <a:lnTo>
                      <a:pt x="430473" y="207931"/>
                    </a:lnTo>
                    <a:lnTo>
                      <a:pt x="168592" y="207931"/>
                    </a:lnTo>
                    <a:close/>
                    <a:moveTo>
                      <a:pt x="88230" y="148362"/>
                    </a:moveTo>
                    <a:cubicBezTo>
                      <a:pt x="94224" y="153232"/>
                      <a:pt x="100312" y="158664"/>
                      <a:pt x="106494" y="164659"/>
                    </a:cubicBezTo>
                    <a:cubicBezTo>
                      <a:pt x="112676" y="170653"/>
                      <a:pt x="118670" y="176648"/>
                      <a:pt x="124477" y="182642"/>
                    </a:cubicBezTo>
                    <a:cubicBezTo>
                      <a:pt x="130284" y="188636"/>
                      <a:pt x="135623" y="194631"/>
                      <a:pt x="140494" y="200625"/>
                    </a:cubicBezTo>
                    <a:cubicBezTo>
                      <a:pt x="145364" y="206620"/>
                      <a:pt x="149298" y="212052"/>
                      <a:pt x="152295" y="216922"/>
                    </a:cubicBezTo>
                    <a:lnTo>
                      <a:pt x="120262" y="239963"/>
                    </a:lnTo>
                    <a:cubicBezTo>
                      <a:pt x="117265" y="234718"/>
                      <a:pt x="113425" y="229099"/>
                      <a:pt x="108742" y="223104"/>
                    </a:cubicBezTo>
                    <a:cubicBezTo>
                      <a:pt x="104059" y="217110"/>
                      <a:pt x="99001" y="210928"/>
                      <a:pt x="93569" y="204559"/>
                    </a:cubicBezTo>
                    <a:cubicBezTo>
                      <a:pt x="88136" y="198190"/>
                      <a:pt x="82329" y="192008"/>
                      <a:pt x="76147" y="186014"/>
                    </a:cubicBezTo>
                    <a:cubicBezTo>
                      <a:pt x="69966" y="180019"/>
                      <a:pt x="63878" y="174400"/>
                      <a:pt x="57883" y="169155"/>
                    </a:cubicBezTo>
                    <a:close/>
                    <a:moveTo>
                      <a:pt x="305152" y="562"/>
                    </a:moveTo>
                    <a:lnTo>
                      <a:pt x="344491" y="9554"/>
                    </a:lnTo>
                    <a:cubicBezTo>
                      <a:pt x="342617" y="16672"/>
                      <a:pt x="340463" y="23603"/>
                      <a:pt x="338028" y="30347"/>
                    </a:cubicBezTo>
                    <a:cubicBezTo>
                      <a:pt x="335593" y="37090"/>
                      <a:pt x="332876" y="43834"/>
                      <a:pt x="329879" y="50578"/>
                    </a:cubicBezTo>
                    <a:lnTo>
                      <a:pt x="491166" y="50578"/>
                    </a:lnTo>
                    <a:lnTo>
                      <a:pt x="491166" y="85982"/>
                    </a:lnTo>
                    <a:lnTo>
                      <a:pt x="400126" y="85982"/>
                    </a:lnTo>
                    <a:cubicBezTo>
                      <a:pt x="406870" y="95349"/>
                      <a:pt x="413051" y="104996"/>
                      <a:pt x="418671" y="114924"/>
                    </a:cubicBezTo>
                    <a:cubicBezTo>
                      <a:pt x="424291" y="124852"/>
                      <a:pt x="428599" y="133563"/>
                      <a:pt x="431597" y="141056"/>
                    </a:cubicBezTo>
                    <a:lnTo>
                      <a:pt x="395630" y="157353"/>
                    </a:lnTo>
                    <a:cubicBezTo>
                      <a:pt x="394132" y="152483"/>
                      <a:pt x="391884" y="147144"/>
                      <a:pt x="388887" y="141337"/>
                    </a:cubicBezTo>
                    <a:cubicBezTo>
                      <a:pt x="385889" y="135530"/>
                      <a:pt x="382705" y="129535"/>
                      <a:pt x="379333" y="123354"/>
                    </a:cubicBezTo>
                    <a:cubicBezTo>
                      <a:pt x="375961" y="117172"/>
                      <a:pt x="372215" y="110896"/>
                      <a:pt x="368093" y="104527"/>
                    </a:cubicBezTo>
                    <a:cubicBezTo>
                      <a:pt x="363972" y="98158"/>
                      <a:pt x="359851" y="91977"/>
                      <a:pt x="355730" y="85982"/>
                    </a:cubicBezTo>
                    <a:lnTo>
                      <a:pt x="312458" y="85982"/>
                    </a:lnTo>
                    <a:cubicBezTo>
                      <a:pt x="306089" y="97971"/>
                      <a:pt x="299064" y="109304"/>
                      <a:pt x="291384" y="119982"/>
                    </a:cubicBezTo>
                    <a:cubicBezTo>
                      <a:pt x="283704" y="130659"/>
                      <a:pt x="275930" y="140307"/>
                      <a:pt x="268062" y="148923"/>
                    </a:cubicBezTo>
                    <a:cubicBezTo>
                      <a:pt x="266189" y="147050"/>
                      <a:pt x="263847" y="145083"/>
                      <a:pt x="261037" y="143023"/>
                    </a:cubicBezTo>
                    <a:cubicBezTo>
                      <a:pt x="258227" y="140962"/>
                      <a:pt x="255230" y="138808"/>
                      <a:pt x="252046" y="136560"/>
                    </a:cubicBezTo>
                    <a:cubicBezTo>
                      <a:pt x="248861" y="134312"/>
                      <a:pt x="245677" y="132158"/>
                      <a:pt x="242492" y="130097"/>
                    </a:cubicBezTo>
                    <a:cubicBezTo>
                      <a:pt x="239308" y="128037"/>
                      <a:pt x="236404" y="126444"/>
                      <a:pt x="233781" y="125321"/>
                    </a:cubicBezTo>
                    <a:cubicBezTo>
                      <a:pt x="241649" y="117828"/>
                      <a:pt x="249142" y="109304"/>
                      <a:pt x="256260" y="99751"/>
                    </a:cubicBezTo>
                    <a:cubicBezTo>
                      <a:pt x="263379" y="90197"/>
                      <a:pt x="269935" y="80082"/>
                      <a:pt x="275930" y="69404"/>
                    </a:cubicBezTo>
                    <a:cubicBezTo>
                      <a:pt x="281924" y="58726"/>
                      <a:pt x="287450" y="47581"/>
                      <a:pt x="292508" y="35966"/>
                    </a:cubicBezTo>
                    <a:cubicBezTo>
                      <a:pt x="297566" y="24352"/>
                      <a:pt x="301780" y="12551"/>
                      <a:pt x="305152" y="562"/>
                    </a:cubicBezTo>
                    <a:close/>
                    <a:moveTo>
                      <a:pt x="88230" y="0"/>
                    </a:moveTo>
                    <a:lnTo>
                      <a:pt x="128130" y="9554"/>
                    </a:lnTo>
                    <a:cubicBezTo>
                      <a:pt x="125508" y="16672"/>
                      <a:pt x="122791" y="23509"/>
                      <a:pt x="119982" y="30066"/>
                    </a:cubicBezTo>
                    <a:cubicBezTo>
                      <a:pt x="117172" y="36622"/>
                      <a:pt x="114268" y="43272"/>
                      <a:pt x="111271" y="50016"/>
                    </a:cubicBezTo>
                    <a:lnTo>
                      <a:pt x="247831" y="50016"/>
                    </a:lnTo>
                    <a:lnTo>
                      <a:pt x="247831" y="85420"/>
                    </a:lnTo>
                    <a:lnTo>
                      <a:pt x="168592" y="85420"/>
                    </a:lnTo>
                    <a:cubicBezTo>
                      <a:pt x="171215" y="89916"/>
                      <a:pt x="173837" y="94599"/>
                      <a:pt x="176460" y="99470"/>
                    </a:cubicBezTo>
                    <a:cubicBezTo>
                      <a:pt x="179083" y="104340"/>
                      <a:pt x="181518" y="109117"/>
                      <a:pt x="183766" y="113800"/>
                    </a:cubicBezTo>
                    <a:cubicBezTo>
                      <a:pt x="186014" y="118483"/>
                      <a:pt x="188074" y="122885"/>
                      <a:pt x="189947" y="127006"/>
                    </a:cubicBezTo>
                    <a:cubicBezTo>
                      <a:pt x="191821" y="131128"/>
                      <a:pt x="193319" y="135061"/>
                      <a:pt x="194443" y="138808"/>
                    </a:cubicBezTo>
                    <a:lnTo>
                      <a:pt x="157915" y="153981"/>
                    </a:lnTo>
                    <a:cubicBezTo>
                      <a:pt x="156416" y="149111"/>
                      <a:pt x="154543" y="143959"/>
                      <a:pt x="152295" y="138527"/>
                    </a:cubicBezTo>
                    <a:cubicBezTo>
                      <a:pt x="150047" y="133094"/>
                      <a:pt x="147518" y="127381"/>
                      <a:pt x="144708" y="121387"/>
                    </a:cubicBezTo>
                    <a:cubicBezTo>
                      <a:pt x="141899" y="115392"/>
                      <a:pt x="138901" y="109304"/>
                      <a:pt x="135717" y="103123"/>
                    </a:cubicBezTo>
                    <a:cubicBezTo>
                      <a:pt x="132532" y="96941"/>
                      <a:pt x="129254" y="91040"/>
                      <a:pt x="125882" y="85420"/>
                    </a:cubicBezTo>
                    <a:lnTo>
                      <a:pt x="92164" y="85420"/>
                    </a:lnTo>
                    <a:cubicBezTo>
                      <a:pt x="83547" y="99657"/>
                      <a:pt x="74274" y="113144"/>
                      <a:pt x="64346" y="125883"/>
                    </a:cubicBezTo>
                    <a:cubicBezTo>
                      <a:pt x="54418" y="138621"/>
                      <a:pt x="44583" y="149860"/>
                      <a:pt x="34842" y="159601"/>
                    </a:cubicBezTo>
                    <a:cubicBezTo>
                      <a:pt x="32969" y="158102"/>
                      <a:pt x="30534" y="156323"/>
                      <a:pt x="27537" y="154262"/>
                    </a:cubicBezTo>
                    <a:cubicBezTo>
                      <a:pt x="24539" y="152202"/>
                      <a:pt x="21449" y="150047"/>
                      <a:pt x="18264" y="147800"/>
                    </a:cubicBezTo>
                    <a:cubicBezTo>
                      <a:pt x="15080" y="145552"/>
                      <a:pt x="11895" y="143491"/>
                      <a:pt x="8710" y="141618"/>
                    </a:cubicBezTo>
                    <a:cubicBezTo>
                      <a:pt x="5526" y="139745"/>
                      <a:pt x="2622" y="138059"/>
                      <a:pt x="0" y="136560"/>
                    </a:cubicBezTo>
                    <a:cubicBezTo>
                      <a:pt x="9741" y="128318"/>
                      <a:pt x="18920" y="119045"/>
                      <a:pt x="27537" y="108742"/>
                    </a:cubicBezTo>
                    <a:cubicBezTo>
                      <a:pt x="36154" y="98439"/>
                      <a:pt x="44209" y="87387"/>
                      <a:pt x="51702" y="75586"/>
                    </a:cubicBezTo>
                    <a:cubicBezTo>
                      <a:pt x="59195" y="63784"/>
                      <a:pt x="66032" y="51514"/>
                      <a:pt x="72214" y="38776"/>
                    </a:cubicBezTo>
                    <a:cubicBezTo>
                      <a:pt x="78395" y="26038"/>
                      <a:pt x="83734" y="13113"/>
                      <a:pt x="882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/>
              </a:p>
            </p:txBody>
          </p:sp>
        </p:grp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04103109-6E80-4B55-B152-0E53149BCD6D}"/>
              </a:ext>
            </a:extLst>
          </p:cNvPr>
          <p:cNvSpPr/>
          <p:nvPr/>
        </p:nvSpPr>
        <p:spPr>
          <a:xfrm>
            <a:off x="311244" y="307824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D0B5AF1-B48D-46F2-A5D3-640554C72FD5}"/>
              </a:ext>
            </a:extLst>
          </p:cNvPr>
          <p:cNvSpPr/>
          <p:nvPr/>
        </p:nvSpPr>
        <p:spPr>
          <a:xfrm>
            <a:off x="311244" y="307824"/>
            <a:ext cx="954000" cy="9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401481E2-8758-4D5D-96AD-17D6CC6E0E80}"/>
              </a:ext>
            </a:extLst>
          </p:cNvPr>
          <p:cNvGrpSpPr/>
          <p:nvPr/>
        </p:nvGrpSpPr>
        <p:grpSpPr>
          <a:xfrm>
            <a:off x="3901645" y="1015454"/>
            <a:ext cx="954000" cy="954000"/>
            <a:chOff x="4299764" y="2861377"/>
            <a:chExt cx="954000" cy="954000"/>
          </a:xfrm>
        </p:grpSpPr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D177C91A-E155-4AAA-AC08-49E3AE6FB8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99764" y="2861377"/>
              <a:ext cx="540000" cy="540000"/>
              <a:chOff x="1566249" y="1843848"/>
              <a:chExt cx="954000" cy="954000"/>
            </a:xfrm>
          </p:grpSpPr>
          <p:sp>
            <p:nvSpPr>
              <p:cNvPr id="105" name="橢圓 104">
                <a:extLst>
                  <a:ext uri="{FF2B5EF4-FFF2-40B4-BE49-F238E27FC236}">
                    <a16:creationId xmlns:a16="http://schemas.microsoft.com/office/drawing/2014/main" id="{95D5BF04-734C-4880-9F02-BA062C4702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6249" y="1843848"/>
                <a:ext cx="954000" cy="954000"/>
              </a:xfrm>
              <a:prstGeom prst="ellipse">
                <a:avLst/>
              </a:prstGeom>
              <a:solidFill>
                <a:srgbClr val="ED5565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400" dirty="0"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A448AF89-AD1B-4E21-9E2C-4114D8358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797666" y="2064026"/>
                <a:ext cx="491166" cy="513645"/>
              </a:xfrm>
              <a:custGeom>
                <a:avLst/>
                <a:gdLst/>
                <a:ahLst/>
                <a:cxnLst/>
                <a:rect l="l" t="t" r="r" b="b"/>
                <a:pathLst>
                  <a:path w="491166" h="513645">
                    <a:moveTo>
                      <a:pt x="187699" y="364160"/>
                    </a:moveTo>
                    <a:lnTo>
                      <a:pt x="187699" y="414176"/>
                    </a:lnTo>
                    <a:lnTo>
                      <a:pt x="318640" y="414176"/>
                    </a:lnTo>
                    <a:lnTo>
                      <a:pt x="318640" y="364160"/>
                    </a:lnTo>
                    <a:close/>
                    <a:moveTo>
                      <a:pt x="187699" y="286607"/>
                    </a:moveTo>
                    <a:lnTo>
                      <a:pt x="187699" y="333251"/>
                    </a:lnTo>
                    <a:lnTo>
                      <a:pt x="318640" y="333251"/>
                    </a:lnTo>
                    <a:lnTo>
                      <a:pt x="318640" y="286607"/>
                    </a:lnTo>
                    <a:close/>
                    <a:moveTo>
                      <a:pt x="151171" y="254013"/>
                    </a:moveTo>
                    <a:lnTo>
                      <a:pt x="356292" y="254013"/>
                    </a:lnTo>
                    <a:lnTo>
                      <a:pt x="356292" y="446770"/>
                    </a:lnTo>
                    <a:lnTo>
                      <a:pt x="151171" y="446770"/>
                    </a:lnTo>
                    <a:close/>
                    <a:moveTo>
                      <a:pt x="32594" y="217484"/>
                    </a:moveTo>
                    <a:lnTo>
                      <a:pt x="73057" y="217484"/>
                    </a:lnTo>
                    <a:lnTo>
                      <a:pt x="73057" y="513645"/>
                    </a:lnTo>
                    <a:lnTo>
                      <a:pt x="32594" y="513645"/>
                    </a:lnTo>
                    <a:close/>
                    <a:moveTo>
                      <a:pt x="168592" y="169717"/>
                    </a:moveTo>
                    <a:lnTo>
                      <a:pt x="471497" y="169717"/>
                    </a:lnTo>
                    <a:lnTo>
                      <a:pt x="471497" y="464191"/>
                    </a:lnTo>
                    <a:cubicBezTo>
                      <a:pt x="471497" y="470186"/>
                      <a:pt x="471122" y="475337"/>
                      <a:pt x="470373" y="479646"/>
                    </a:cubicBezTo>
                    <a:cubicBezTo>
                      <a:pt x="469624" y="483954"/>
                      <a:pt x="468406" y="487701"/>
                      <a:pt x="466720" y="490885"/>
                    </a:cubicBezTo>
                    <a:cubicBezTo>
                      <a:pt x="465034" y="494070"/>
                      <a:pt x="462786" y="496786"/>
                      <a:pt x="459976" y="499034"/>
                    </a:cubicBezTo>
                    <a:cubicBezTo>
                      <a:pt x="457166" y="501282"/>
                      <a:pt x="453701" y="503155"/>
                      <a:pt x="449580" y="504654"/>
                    </a:cubicBezTo>
                    <a:cubicBezTo>
                      <a:pt x="441338" y="507651"/>
                      <a:pt x="430192" y="509524"/>
                      <a:pt x="416142" y="510273"/>
                    </a:cubicBezTo>
                    <a:cubicBezTo>
                      <a:pt x="402093" y="511023"/>
                      <a:pt x="384391" y="511397"/>
                      <a:pt x="363036" y="511397"/>
                    </a:cubicBezTo>
                    <a:cubicBezTo>
                      <a:pt x="362661" y="508775"/>
                      <a:pt x="362005" y="505778"/>
                      <a:pt x="361069" y="502406"/>
                    </a:cubicBezTo>
                    <a:cubicBezTo>
                      <a:pt x="360132" y="499034"/>
                      <a:pt x="359102" y="495756"/>
                      <a:pt x="357978" y="492571"/>
                    </a:cubicBezTo>
                    <a:cubicBezTo>
                      <a:pt x="356854" y="489387"/>
                      <a:pt x="355543" y="486202"/>
                      <a:pt x="354044" y="483018"/>
                    </a:cubicBezTo>
                    <a:cubicBezTo>
                      <a:pt x="352545" y="479833"/>
                      <a:pt x="351047" y="476930"/>
                      <a:pt x="349548" y="474307"/>
                    </a:cubicBezTo>
                    <a:cubicBezTo>
                      <a:pt x="357416" y="474682"/>
                      <a:pt x="365096" y="474963"/>
                      <a:pt x="372589" y="475150"/>
                    </a:cubicBezTo>
                    <a:cubicBezTo>
                      <a:pt x="380082" y="475337"/>
                      <a:pt x="387013" y="475431"/>
                      <a:pt x="393382" y="475431"/>
                    </a:cubicBezTo>
                    <a:cubicBezTo>
                      <a:pt x="399751" y="475431"/>
                      <a:pt x="405184" y="475337"/>
                      <a:pt x="409680" y="475150"/>
                    </a:cubicBezTo>
                    <a:cubicBezTo>
                      <a:pt x="414175" y="474963"/>
                      <a:pt x="417360" y="474869"/>
                      <a:pt x="419233" y="474869"/>
                    </a:cubicBezTo>
                    <a:cubicBezTo>
                      <a:pt x="423729" y="474494"/>
                      <a:pt x="426726" y="473558"/>
                      <a:pt x="428225" y="472059"/>
                    </a:cubicBezTo>
                    <a:cubicBezTo>
                      <a:pt x="429723" y="470561"/>
                      <a:pt x="430473" y="467938"/>
                      <a:pt x="430473" y="464191"/>
                    </a:cubicBezTo>
                    <a:lnTo>
                      <a:pt x="430473" y="207931"/>
                    </a:lnTo>
                    <a:lnTo>
                      <a:pt x="168592" y="207931"/>
                    </a:lnTo>
                    <a:close/>
                    <a:moveTo>
                      <a:pt x="88230" y="148362"/>
                    </a:moveTo>
                    <a:cubicBezTo>
                      <a:pt x="94224" y="153232"/>
                      <a:pt x="100312" y="158664"/>
                      <a:pt x="106494" y="164659"/>
                    </a:cubicBezTo>
                    <a:cubicBezTo>
                      <a:pt x="112676" y="170653"/>
                      <a:pt x="118670" y="176648"/>
                      <a:pt x="124477" y="182642"/>
                    </a:cubicBezTo>
                    <a:cubicBezTo>
                      <a:pt x="130284" y="188636"/>
                      <a:pt x="135623" y="194631"/>
                      <a:pt x="140494" y="200625"/>
                    </a:cubicBezTo>
                    <a:cubicBezTo>
                      <a:pt x="145364" y="206620"/>
                      <a:pt x="149298" y="212052"/>
                      <a:pt x="152295" y="216922"/>
                    </a:cubicBezTo>
                    <a:lnTo>
                      <a:pt x="120262" y="239963"/>
                    </a:lnTo>
                    <a:cubicBezTo>
                      <a:pt x="117265" y="234718"/>
                      <a:pt x="113425" y="229099"/>
                      <a:pt x="108742" y="223104"/>
                    </a:cubicBezTo>
                    <a:cubicBezTo>
                      <a:pt x="104059" y="217110"/>
                      <a:pt x="99001" y="210928"/>
                      <a:pt x="93569" y="204559"/>
                    </a:cubicBezTo>
                    <a:cubicBezTo>
                      <a:pt x="88136" y="198190"/>
                      <a:pt x="82329" y="192008"/>
                      <a:pt x="76147" y="186014"/>
                    </a:cubicBezTo>
                    <a:cubicBezTo>
                      <a:pt x="69966" y="180019"/>
                      <a:pt x="63878" y="174400"/>
                      <a:pt x="57883" y="169155"/>
                    </a:cubicBezTo>
                    <a:close/>
                    <a:moveTo>
                      <a:pt x="305152" y="562"/>
                    </a:moveTo>
                    <a:lnTo>
                      <a:pt x="344491" y="9554"/>
                    </a:lnTo>
                    <a:cubicBezTo>
                      <a:pt x="342617" y="16672"/>
                      <a:pt x="340463" y="23603"/>
                      <a:pt x="338028" y="30347"/>
                    </a:cubicBezTo>
                    <a:cubicBezTo>
                      <a:pt x="335593" y="37090"/>
                      <a:pt x="332876" y="43834"/>
                      <a:pt x="329879" y="50578"/>
                    </a:cubicBezTo>
                    <a:lnTo>
                      <a:pt x="491166" y="50578"/>
                    </a:lnTo>
                    <a:lnTo>
                      <a:pt x="491166" y="85982"/>
                    </a:lnTo>
                    <a:lnTo>
                      <a:pt x="400126" y="85982"/>
                    </a:lnTo>
                    <a:cubicBezTo>
                      <a:pt x="406870" y="95349"/>
                      <a:pt x="413051" y="104996"/>
                      <a:pt x="418671" y="114924"/>
                    </a:cubicBezTo>
                    <a:cubicBezTo>
                      <a:pt x="424291" y="124852"/>
                      <a:pt x="428599" y="133563"/>
                      <a:pt x="431597" y="141056"/>
                    </a:cubicBezTo>
                    <a:lnTo>
                      <a:pt x="395630" y="157353"/>
                    </a:lnTo>
                    <a:cubicBezTo>
                      <a:pt x="394132" y="152483"/>
                      <a:pt x="391884" y="147144"/>
                      <a:pt x="388887" y="141337"/>
                    </a:cubicBezTo>
                    <a:cubicBezTo>
                      <a:pt x="385889" y="135530"/>
                      <a:pt x="382705" y="129535"/>
                      <a:pt x="379333" y="123354"/>
                    </a:cubicBezTo>
                    <a:cubicBezTo>
                      <a:pt x="375961" y="117172"/>
                      <a:pt x="372215" y="110896"/>
                      <a:pt x="368093" y="104527"/>
                    </a:cubicBezTo>
                    <a:cubicBezTo>
                      <a:pt x="363972" y="98158"/>
                      <a:pt x="359851" y="91977"/>
                      <a:pt x="355730" y="85982"/>
                    </a:cubicBezTo>
                    <a:lnTo>
                      <a:pt x="312458" y="85982"/>
                    </a:lnTo>
                    <a:cubicBezTo>
                      <a:pt x="306089" y="97971"/>
                      <a:pt x="299064" y="109304"/>
                      <a:pt x="291384" y="119982"/>
                    </a:cubicBezTo>
                    <a:cubicBezTo>
                      <a:pt x="283704" y="130659"/>
                      <a:pt x="275930" y="140307"/>
                      <a:pt x="268062" y="148923"/>
                    </a:cubicBezTo>
                    <a:cubicBezTo>
                      <a:pt x="266189" y="147050"/>
                      <a:pt x="263847" y="145083"/>
                      <a:pt x="261037" y="143023"/>
                    </a:cubicBezTo>
                    <a:cubicBezTo>
                      <a:pt x="258227" y="140962"/>
                      <a:pt x="255230" y="138808"/>
                      <a:pt x="252046" y="136560"/>
                    </a:cubicBezTo>
                    <a:cubicBezTo>
                      <a:pt x="248861" y="134312"/>
                      <a:pt x="245677" y="132158"/>
                      <a:pt x="242492" y="130097"/>
                    </a:cubicBezTo>
                    <a:cubicBezTo>
                      <a:pt x="239308" y="128037"/>
                      <a:pt x="236404" y="126444"/>
                      <a:pt x="233781" y="125321"/>
                    </a:cubicBezTo>
                    <a:cubicBezTo>
                      <a:pt x="241649" y="117828"/>
                      <a:pt x="249142" y="109304"/>
                      <a:pt x="256260" y="99751"/>
                    </a:cubicBezTo>
                    <a:cubicBezTo>
                      <a:pt x="263379" y="90197"/>
                      <a:pt x="269935" y="80082"/>
                      <a:pt x="275930" y="69404"/>
                    </a:cubicBezTo>
                    <a:cubicBezTo>
                      <a:pt x="281924" y="58726"/>
                      <a:pt x="287450" y="47581"/>
                      <a:pt x="292508" y="35966"/>
                    </a:cubicBezTo>
                    <a:cubicBezTo>
                      <a:pt x="297566" y="24352"/>
                      <a:pt x="301780" y="12551"/>
                      <a:pt x="305152" y="562"/>
                    </a:cubicBezTo>
                    <a:close/>
                    <a:moveTo>
                      <a:pt x="88230" y="0"/>
                    </a:moveTo>
                    <a:lnTo>
                      <a:pt x="128130" y="9554"/>
                    </a:lnTo>
                    <a:cubicBezTo>
                      <a:pt x="125508" y="16672"/>
                      <a:pt x="122791" y="23509"/>
                      <a:pt x="119982" y="30066"/>
                    </a:cubicBezTo>
                    <a:cubicBezTo>
                      <a:pt x="117172" y="36622"/>
                      <a:pt x="114268" y="43272"/>
                      <a:pt x="111271" y="50016"/>
                    </a:cubicBezTo>
                    <a:lnTo>
                      <a:pt x="247831" y="50016"/>
                    </a:lnTo>
                    <a:lnTo>
                      <a:pt x="247831" y="85420"/>
                    </a:lnTo>
                    <a:lnTo>
                      <a:pt x="168592" y="85420"/>
                    </a:lnTo>
                    <a:cubicBezTo>
                      <a:pt x="171215" y="89916"/>
                      <a:pt x="173837" y="94599"/>
                      <a:pt x="176460" y="99470"/>
                    </a:cubicBezTo>
                    <a:cubicBezTo>
                      <a:pt x="179083" y="104340"/>
                      <a:pt x="181518" y="109117"/>
                      <a:pt x="183766" y="113800"/>
                    </a:cubicBezTo>
                    <a:cubicBezTo>
                      <a:pt x="186014" y="118483"/>
                      <a:pt x="188074" y="122885"/>
                      <a:pt x="189947" y="127006"/>
                    </a:cubicBezTo>
                    <a:cubicBezTo>
                      <a:pt x="191821" y="131128"/>
                      <a:pt x="193319" y="135061"/>
                      <a:pt x="194443" y="138808"/>
                    </a:cubicBezTo>
                    <a:lnTo>
                      <a:pt x="157915" y="153981"/>
                    </a:lnTo>
                    <a:cubicBezTo>
                      <a:pt x="156416" y="149111"/>
                      <a:pt x="154543" y="143959"/>
                      <a:pt x="152295" y="138527"/>
                    </a:cubicBezTo>
                    <a:cubicBezTo>
                      <a:pt x="150047" y="133094"/>
                      <a:pt x="147518" y="127381"/>
                      <a:pt x="144708" y="121387"/>
                    </a:cubicBezTo>
                    <a:cubicBezTo>
                      <a:pt x="141899" y="115392"/>
                      <a:pt x="138901" y="109304"/>
                      <a:pt x="135717" y="103123"/>
                    </a:cubicBezTo>
                    <a:cubicBezTo>
                      <a:pt x="132532" y="96941"/>
                      <a:pt x="129254" y="91040"/>
                      <a:pt x="125882" y="85420"/>
                    </a:cubicBezTo>
                    <a:lnTo>
                      <a:pt x="92164" y="85420"/>
                    </a:lnTo>
                    <a:cubicBezTo>
                      <a:pt x="83547" y="99657"/>
                      <a:pt x="74274" y="113144"/>
                      <a:pt x="64346" y="125883"/>
                    </a:cubicBezTo>
                    <a:cubicBezTo>
                      <a:pt x="54418" y="138621"/>
                      <a:pt x="44583" y="149860"/>
                      <a:pt x="34842" y="159601"/>
                    </a:cubicBezTo>
                    <a:cubicBezTo>
                      <a:pt x="32969" y="158102"/>
                      <a:pt x="30534" y="156323"/>
                      <a:pt x="27537" y="154262"/>
                    </a:cubicBezTo>
                    <a:cubicBezTo>
                      <a:pt x="24539" y="152202"/>
                      <a:pt x="21449" y="150047"/>
                      <a:pt x="18264" y="147800"/>
                    </a:cubicBezTo>
                    <a:cubicBezTo>
                      <a:pt x="15080" y="145552"/>
                      <a:pt x="11895" y="143491"/>
                      <a:pt x="8710" y="141618"/>
                    </a:cubicBezTo>
                    <a:cubicBezTo>
                      <a:pt x="5526" y="139745"/>
                      <a:pt x="2622" y="138059"/>
                      <a:pt x="0" y="136560"/>
                    </a:cubicBezTo>
                    <a:cubicBezTo>
                      <a:pt x="9741" y="128318"/>
                      <a:pt x="18920" y="119045"/>
                      <a:pt x="27537" y="108742"/>
                    </a:cubicBezTo>
                    <a:cubicBezTo>
                      <a:pt x="36154" y="98439"/>
                      <a:pt x="44209" y="87387"/>
                      <a:pt x="51702" y="75586"/>
                    </a:cubicBezTo>
                    <a:cubicBezTo>
                      <a:pt x="59195" y="63784"/>
                      <a:pt x="66032" y="51514"/>
                      <a:pt x="72214" y="38776"/>
                    </a:cubicBezTo>
                    <a:cubicBezTo>
                      <a:pt x="78395" y="26038"/>
                      <a:pt x="83734" y="13113"/>
                      <a:pt x="882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/>
              </a:p>
            </p:txBody>
          </p:sp>
        </p:grpSp>
        <p:sp>
          <p:nvSpPr>
            <p:cNvPr id="112" name="手繪多邊形: 圖案 111">
              <a:extLst>
                <a:ext uri="{FF2B5EF4-FFF2-40B4-BE49-F238E27FC236}">
                  <a16:creationId xmlns:a16="http://schemas.microsoft.com/office/drawing/2014/main" id="{1FDD30B2-3FAF-4A0E-9CA9-1507CE76B9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5764" y="2987377"/>
              <a:ext cx="828000" cy="828000"/>
            </a:xfrm>
            <a:custGeom>
              <a:avLst/>
              <a:gdLst>
                <a:gd name="connsiteX0" fmla="*/ 477000 w 828000"/>
                <a:gd name="connsiteY0" fmla="*/ 0 h 828000"/>
                <a:gd name="connsiteX1" fmla="*/ 814290 w 828000"/>
                <a:gd name="connsiteY1" fmla="*/ 139710 h 828000"/>
                <a:gd name="connsiteX2" fmla="*/ 828000 w 828000"/>
                <a:gd name="connsiteY2" fmla="*/ 156327 h 828000"/>
                <a:gd name="connsiteX3" fmla="*/ 828000 w 828000"/>
                <a:gd name="connsiteY3" fmla="*/ 797673 h 828000"/>
                <a:gd name="connsiteX4" fmla="*/ 814290 w 828000"/>
                <a:gd name="connsiteY4" fmla="*/ 814290 h 828000"/>
                <a:gd name="connsiteX5" fmla="*/ 797674 w 828000"/>
                <a:gd name="connsiteY5" fmla="*/ 828000 h 828000"/>
                <a:gd name="connsiteX6" fmla="*/ 156327 w 828000"/>
                <a:gd name="connsiteY6" fmla="*/ 828000 h 828000"/>
                <a:gd name="connsiteX7" fmla="*/ 139710 w 828000"/>
                <a:gd name="connsiteY7" fmla="*/ 814290 h 828000"/>
                <a:gd name="connsiteX8" fmla="*/ 0 w 828000"/>
                <a:gd name="connsiteY8" fmla="*/ 477000 h 828000"/>
                <a:gd name="connsiteX9" fmla="*/ 477000 w 828000"/>
                <a:gd name="connsiteY9" fmla="*/ 0 h 8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000" h="828000">
                  <a:moveTo>
                    <a:pt x="477000" y="0"/>
                  </a:moveTo>
                  <a:cubicBezTo>
                    <a:pt x="608720" y="0"/>
                    <a:pt x="727970" y="53390"/>
                    <a:pt x="814290" y="139710"/>
                  </a:cubicBezTo>
                  <a:lnTo>
                    <a:pt x="828000" y="156327"/>
                  </a:lnTo>
                  <a:lnTo>
                    <a:pt x="828000" y="797673"/>
                  </a:lnTo>
                  <a:lnTo>
                    <a:pt x="814290" y="814290"/>
                  </a:lnTo>
                  <a:lnTo>
                    <a:pt x="797674" y="828000"/>
                  </a:lnTo>
                  <a:lnTo>
                    <a:pt x="156327" y="828000"/>
                  </a:lnTo>
                  <a:lnTo>
                    <a:pt x="139710" y="814290"/>
                  </a:lnTo>
                  <a:cubicBezTo>
                    <a:pt x="53390" y="727970"/>
                    <a:pt x="0" y="608720"/>
                    <a:pt x="0" y="477000"/>
                  </a:cubicBezTo>
                  <a:cubicBezTo>
                    <a:pt x="0" y="213560"/>
                    <a:pt x="213560" y="0"/>
                    <a:pt x="477000" y="0"/>
                  </a:cubicBezTo>
                  <a:close/>
                </a:path>
              </a:pathLst>
            </a:custGeom>
            <a:solidFill>
              <a:srgbClr val="11AA9A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4400" dirty="0">
                <a:solidFill>
                  <a:schemeClr val="tx1"/>
                </a:solidFill>
                <a:latin typeface="Sarasa Mono SC" panose="02000509000000000000" pitchFamily="49" charset="-122"/>
                <a:ea typeface="Sarasa Mono SC" panose="02000509000000000000" pitchFamily="49" charset="-122"/>
                <a:cs typeface="Sarasa Mono SC" panose="02000509000000000000" pitchFamily="49" charset="-122"/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F693290A-C322-4A77-89D7-2FC131C7D6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643132" y="3207555"/>
              <a:ext cx="519265" cy="513645"/>
            </a:xfrm>
            <a:custGeom>
              <a:avLst/>
              <a:gdLst/>
              <a:ahLst/>
              <a:cxnLst/>
              <a:rect l="l" t="t" r="r" b="b"/>
              <a:pathLst>
                <a:path w="519265" h="513645">
                  <a:moveTo>
                    <a:pt x="146114" y="416424"/>
                  </a:moveTo>
                  <a:lnTo>
                    <a:pt x="183204" y="432159"/>
                  </a:lnTo>
                  <a:cubicBezTo>
                    <a:pt x="173838" y="439277"/>
                    <a:pt x="163441" y="446396"/>
                    <a:pt x="152014" y="453514"/>
                  </a:cubicBezTo>
                  <a:cubicBezTo>
                    <a:pt x="140588" y="460632"/>
                    <a:pt x="128692" y="467470"/>
                    <a:pt x="116329" y="474026"/>
                  </a:cubicBezTo>
                  <a:cubicBezTo>
                    <a:pt x="103966" y="480582"/>
                    <a:pt x="91415" y="486577"/>
                    <a:pt x="78677" y="492009"/>
                  </a:cubicBezTo>
                  <a:cubicBezTo>
                    <a:pt x="65939" y="497442"/>
                    <a:pt x="53575" y="502406"/>
                    <a:pt x="41586" y="506902"/>
                  </a:cubicBezTo>
                  <a:cubicBezTo>
                    <a:pt x="40088" y="505028"/>
                    <a:pt x="38027" y="502780"/>
                    <a:pt x="35405" y="500158"/>
                  </a:cubicBezTo>
                  <a:cubicBezTo>
                    <a:pt x="32782" y="497535"/>
                    <a:pt x="30066" y="494913"/>
                    <a:pt x="27256" y="492290"/>
                  </a:cubicBezTo>
                  <a:cubicBezTo>
                    <a:pt x="24446" y="489668"/>
                    <a:pt x="21543" y="487139"/>
                    <a:pt x="18545" y="484704"/>
                  </a:cubicBezTo>
                  <a:cubicBezTo>
                    <a:pt x="15548" y="482268"/>
                    <a:pt x="12738" y="480114"/>
                    <a:pt x="10116" y="478241"/>
                  </a:cubicBezTo>
                  <a:cubicBezTo>
                    <a:pt x="22479" y="474494"/>
                    <a:pt x="34936" y="470280"/>
                    <a:pt x="47487" y="465596"/>
                  </a:cubicBezTo>
                  <a:cubicBezTo>
                    <a:pt x="60038" y="460913"/>
                    <a:pt x="72308" y="455949"/>
                    <a:pt x="84296" y="450704"/>
                  </a:cubicBezTo>
                  <a:cubicBezTo>
                    <a:pt x="96285" y="445459"/>
                    <a:pt x="107525" y="439933"/>
                    <a:pt x="118015" y="434126"/>
                  </a:cubicBezTo>
                  <a:cubicBezTo>
                    <a:pt x="128505" y="428319"/>
                    <a:pt x="137871" y="422418"/>
                    <a:pt x="146114" y="416424"/>
                  </a:cubicBezTo>
                  <a:close/>
                  <a:moveTo>
                    <a:pt x="362474" y="415300"/>
                  </a:moveTo>
                  <a:cubicBezTo>
                    <a:pt x="374463" y="419421"/>
                    <a:pt x="386920" y="424104"/>
                    <a:pt x="399845" y="429349"/>
                  </a:cubicBezTo>
                  <a:cubicBezTo>
                    <a:pt x="412771" y="434594"/>
                    <a:pt x="425603" y="440120"/>
                    <a:pt x="438341" y="445927"/>
                  </a:cubicBezTo>
                  <a:cubicBezTo>
                    <a:pt x="451079" y="451734"/>
                    <a:pt x="463068" y="457541"/>
                    <a:pt x="474307" y="463348"/>
                  </a:cubicBezTo>
                  <a:cubicBezTo>
                    <a:pt x="485547" y="469156"/>
                    <a:pt x="495288" y="474682"/>
                    <a:pt x="503530" y="479927"/>
                  </a:cubicBezTo>
                  <a:lnTo>
                    <a:pt x="472059" y="503530"/>
                  </a:lnTo>
                  <a:cubicBezTo>
                    <a:pt x="464566" y="498659"/>
                    <a:pt x="455387" y="493321"/>
                    <a:pt x="444522" y="487513"/>
                  </a:cubicBezTo>
                  <a:cubicBezTo>
                    <a:pt x="433658" y="481706"/>
                    <a:pt x="421950" y="475806"/>
                    <a:pt x="409399" y="469811"/>
                  </a:cubicBezTo>
                  <a:cubicBezTo>
                    <a:pt x="396848" y="463817"/>
                    <a:pt x="384017" y="458010"/>
                    <a:pt x="370904" y="452390"/>
                  </a:cubicBezTo>
                  <a:cubicBezTo>
                    <a:pt x="357791" y="446770"/>
                    <a:pt x="345240" y="441712"/>
                    <a:pt x="333251" y="437217"/>
                  </a:cubicBezTo>
                  <a:close/>
                  <a:moveTo>
                    <a:pt x="81487" y="175336"/>
                  </a:moveTo>
                  <a:cubicBezTo>
                    <a:pt x="80737" y="184328"/>
                    <a:pt x="79707" y="193226"/>
                    <a:pt x="78396" y="202030"/>
                  </a:cubicBezTo>
                  <a:cubicBezTo>
                    <a:pt x="77084" y="210834"/>
                    <a:pt x="76054" y="218983"/>
                    <a:pt x="75305" y="226476"/>
                  </a:cubicBezTo>
                  <a:lnTo>
                    <a:pt x="160725" y="226476"/>
                  </a:lnTo>
                  <a:lnTo>
                    <a:pt x="200625" y="226476"/>
                  </a:lnTo>
                  <a:cubicBezTo>
                    <a:pt x="201749" y="218983"/>
                    <a:pt x="202873" y="210834"/>
                    <a:pt x="203997" y="202030"/>
                  </a:cubicBezTo>
                  <a:cubicBezTo>
                    <a:pt x="205121" y="193226"/>
                    <a:pt x="206058" y="184328"/>
                    <a:pt x="206807" y="175336"/>
                  </a:cubicBezTo>
                  <a:lnTo>
                    <a:pt x="130378" y="175336"/>
                  </a:lnTo>
                  <a:cubicBezTo>
                    <a:pt x="134874" y="177959"/>
                    <a:pt x="139370" y="180675"/>
                    <a:pt x="143866" y="183485"/>
                  </a:cubicBezTo>
                  <a:cubicBezTo>
                    <a:pt x="148362" y="186295"/>
                    <a:pt x="152576" y="189292"/>
                    <a:pt x="156510" y="192477"/>
                  </a:cubicBezTo>
                  <a:cubicBezTo>
                    <a:pt x="160444" y="195661"/>
                    <a:pt x="164191" y="198846"/>
                    <a:pt x="167750" y="202030"/>
                  </a:cubicBezTo>
                  <a:cubicBezTo>
                    <a:pt x="171309" y="205215"/>
                    <a:pt x="174212" y="208305"/>
                    <a:pt x="176460" y="211303"/>
                  </a:cubicBezTo>
                  <a:lnTo>
                    <a:pt x="160725" y="226476"/>
                  </a:lnTo>
                  <a:cubicBezTo>
                    <a:pt x="158103" y="223479"/>
                    <a:pt x="155012" y="220201"/>
                    <a:pt x="151452" y="216641"/>
                  </a:cubicBezTo>
                  <a:cubicBezTo>
                    <a:pt x="147893" y="213082"/>
                    <a:pt x="143959" y="209617"/>
                    <a:pt x="139651" y="206245"/>
                  </a:cubicBezTo>
                  <a:cubicBezTo>
                    <a:pt x="135343" y="202873"/>
                    <a:pt x="130847" y="199595"/>
                    <a:pt x="126164" y="196410"/>
                  </a:cubicBezTo>
                  <a:cubicBezTo>
                    <a:pt x="121480" y="193226"/>
                    <a:pt x="116891" y="190322"/>
                    <a:pt x="112395" y="187700"/>
                  </a:cubicBezTo>
                  <a:lnTo>
                    <a:pt x="125883" y="175336"/>
                  </a:lnTo>
                  <a:close/>
                  <a:moveTo>
                    <a:pt x="89354" y="104527"/>
                  </a:moveTo>
                  <a:cubicBezTo>
                    <a:pt x="88605" y="112020"/>
                    <a:pt x="87762" y="119888"/>
                    <a:pt x="86825" y="128130"/>
                  </a:cubicBezTo>
                  <a:cubicBezTo>
                    <a:pt x="85889" y="136373"/>
                    <a:pt x="84858" y="144615"/>
                    <a:pt x="83734" y="152857"/>
                  </a:cubicBezTo>
                  <a:lnTo>
                    <a:pt x="164097" y="152857"/>
                  </a:lnTo>
                  <a:cubicBezTo>
                    <a:pt x="161849" y="149860"/>
                    <a:pt x="159039" y="146769"/>
                    <a:pt x="155667" y="143585"/>
                  </a:cubicBezTo>
                  <a:cubicBezTo>
                    <a:pt x="152295" y="140400"/>
                    <a:pt x="148643" y="137403"/>
                    <a:pt x="144709" y="134593"/>
                  </a:cubicBezTo>
                  <a:cubicBezTo>
                    <a:pt x="140775" y="131783"/>
                    <a:pt x="136747" y="128973"/>
                    <a:pt x="132626" y="126163"/>
                  </a:cubicBezTo>
                  <a:cubicBezTo>
                    <a:pt x="128505" y="123354"/>
                    <a:pt x="124384" y="120825"/>
                    <a:pt x="120263" y="118577"/>
                  </a:cubicBezTo>
                  <a:lnTo>
                    <a:pt x="134874" y="104527"/>
                  </a:lnTo>
                  <a:cubicBezTo>
                    <a:pt x="138995" y="106775"/>
                    <a:pt x="143304" y="109211"/>
                    <a:pt x="147800" y="111833"/>
                  </a:cubicBezTo>
                  <a:cubicBezTo>
                    <a:pt x="152295" y="114456"/>
                    <a:pt x="156604" y="117266"/>
                    <a:pt x="160725" y="120263"/>
                  </a:cubicBezTo>
                  <a:cubicBezTo>
                    <a:pt x="164846" y="123260"/>
                    <a:pt x="168686" y="126257"/>
                    <a:pt x="172246" y="129254"/>
                  </a:cubicBezTo>
                  <a:cubicBezTo>
                    <a:pt x="175805" y="132251"/>
                    <a:pt x="178708" y="135249"/>
                    <a:pt x="180956" y="138246"/>
                  </a:cubicBezTo>
                  <a:lnTo>
                    <a:pt x="166345" y="152857"/>
                  </a:lnTo>
                  <a:lnTo>
                    <a:pt x="209055" y="152857"/>
                  </a:lnTo>
                  <a:cubicBezTo>
                    <a:pt x="209804" y="144615"/>
                    <a:pt x="210553" y="136373"/>
                    <a:pt x="211303" y="128130"/>
                  </a:cubicBezTo>
                  <a:cubicBezTo>
                    <a:pt x="212052" y="119888"/>
                    <a:pt x="212614" y="112020"/>
                    <a:pt x="212989" y="104527"/>
                  </a:cubicBezTo>
                  <a:lnTo>
                    <a:pt x="134874" y="104527"/>
                  </a:lnTo>
                  <a:close/>
                  <a:moveTo>
                    <a:pt x="339995" y="78677"/>
                  </a:moveTo>
                  <a:lnTo>
                    <a:pt x="337747" y="82610"/>
                  </a:lnTo>
                  <a:cubicBezTo>
                    <a:pt x="344116" y="96847"/>
                    <a:pt x="351328" y="110428"/>
                    <a:pt x="359383" y="123354"/>
                  </a:cubicBezTo>
                  <a:cubicBezTo>
                    <a:pt x="367438" y="136279"/>
                    <a:pt x="376524" y="148549"/>
                    <a:pt x="386639" y="160163"/>
                  </a:cubicBezTo>
                  <a:cubicBezTo>
                    <a:pt x="397129" y="148549"/>
                    <a:pt x="406215" y="135998"/>
                    <a:pt x="413895" y="122511"/>
                  </a:cubicBezTo>
                  <a:cubicBezTo>
                    <a:pt x="421575" y="109023"/>
                    <a:pt x="427851" y="94412"/>
                    <a:pt x="432721" y="78677"/>
                  </a:cubicBezTo>
                  <a:close/>
                  <a:moveTo>
                    <a:pt x="332127" y="2248"/>
                  </a:moveTo>
                  <a:lnTo>
                    <a:pt x="368656" y="8992"/>
                  </a:lnTo>
                  <a:cubicBezTo>
                    <a:pt x="366783" y="15735"/>
                    <a:pt x="364722" y="22198"/>
                    <a:pt x="362474" y="28380"/>
                  </a:cubicBezTo>
                  <a:cubicBezTo>
                    <a:pt x="360226" y="34562"/>
                    <a:pt x="357791" y="40837"/>
                    <a:pt x="355168" y="47206"/>
                  </a:cubicBezTo>
                  <a:lnTo>
                    <a:pt x="508026" y="47206"/>
                  </a:lnTo>
                  <a:lnTo>
                    <a:pt x="508026" y="78677"/>
                  </a:lnTo>
                  <a:lnTo>
                    <a:pt x="469811" y="78677"/>
                  </a:lnTo>
                  <a:cubicBezTo>
                    <a:pt x="463817" y="99282"/>
                    <a:pt x="455856" y="118296"/>
                    <a:pt x="445927" y="135717"/>
                  </a:cubicBezTo>
                  <a:cubicBezTo>
                    <a:pt x="435999" y="153138"/>
                    <a:pt x="424479" y="168967"/>
                    <a:pt x="411366" y="183204"/>
                  </a:cubicBezTo>
                  <a:cubicBezTo>
                    <a:pt x="425977" y="195942"/>
                    <a:pt x="442462" y="207088"/>
                    <a:pt x="460820" y="216641"/>
                  </a:cubicBezTo>
                  <a:cubicBezTo>
                    <a:pt x="479178" y="226195"/>
                    <a:pt x="498659" y="233969"/>
                    <a:pt x="519265" y="239963"/>
                  </a:cubicBezTo>
                  <a:cubicBezTo>
                    <a:pt x="517392" y="241837"/>
                    <a:pt x="515238" y="243991"/>
                    <a:pt x="512802" y="246426"/>
                  </a:cubicBezTo>
                  <a:cubicBezTo>
                    <a:pt x="510367" y="248861"/>
                    <a:pt x="508119" y="251578"/>
                    <a:pt x="506059" y="254575"/>
                  </a:cubicBezTo>
                  <a:cubicBezTo>
                    <a:pt x="503998" y="257572"/>
                    <a:pt x="502031" y="260476"/>
                    <a:pt x="500158" y="263285"/>
                  </a:cubicBezTo>
                  <a:cubicBezTo>
                    <a:pt x="498285" y="266095"/>
                    <a:pt x="496599" y="268811"/>
                    <a:pt x="495100" y="271434"/>
                  </a:cubicBezTo>
                  <a:cubicBezTo>
                    <a:pt x="474120" y="264316"/>
                    <a:pt x="454451" y="255418"/>
                    <a:pt x="436093" y="244740"/>
                  </a:cubicBezTo>
                  <a:cubicBezTo>
                    <a:pt x="417735" y="234063"/>
                    <a:pt x="400876" y="221793"/>
                    <a:pt x="385515" y="207931"/>
                  </a:cubicBezTo>
                  <a:cubicBezTo>
                    <a:pt x="371653" y="219545"/>
                    <a:pt x="356854" y="230035"/>
                    <a:pt x="341119" y="239401"/>
                  </a:cubicBezTo>
                  <a:cubicBezTo>
                    <a:pt x="325384" y="248768"/>
                    <a:pt x="308337" y="257197"/>
                    <a:pt x="289979" y="264690"/>
                  </a:cubicBezTo>
                  <a:cubicBezTo>
                    <a:pt x="288855" y="262817"/>
                    <a:pt x="287357" y="260569"/>
                    <a:pt x="285484" y="257947"/>
                  </a:cubicBezTo>
                  <a:cubicBezTo>
                    <a:pt x="283610" y="255324"/>
                    <a:pt x="281643" y="252701"/>
                    <a:pt x="279583" y="250079"/>
                  </a:cubicBezTo>
                  <a:cubicBezTo>
                    <a:pt x="277522" y="247456"/>
                    <a:pt x="275274" y="244928"/>
                    <a:pt x="272839" y="242492"/>
                  </a:cubicBezTo>
                  <a:cubicBezTo>
                    <a:pt x="270404" y="240057"/>
                    <a:pt x="268250" y="238090"/>
                    <a:pt x="266376" y="236592"/>
                  </a:cubicBezTo>
                  <a:cubicBezTo>
                    <a:pt x="284734" y="229848"/>
                    <a:pt x="301968" y="222168"/>
                    <a:pt x="318078" y="213551"/>
                  </a:cubicBezTo>
                  <a:cubicBezTo>
                    <a:pt x="334188" y="204934"/>
                    <a:pt x="348987" y="195005"/>
                    <a:pt x="362474" y="183766"/>
                  </a:cubicBezTo>
                  <a:cubicBezTo>
                    <a:pt x="353483" y="173276"/>
                    <a:pt x="345334" y="162224"/>
                    <a:pt x="338028" y="150609"/>
                  </a:cubicBezTo>
                  <a:cubicBezTo>
                    <a:pt x="330723" y="138995"/>
                    <a:pt x="323885" y="126819"/>
                    <a:pt x="317516" y="114081"/>
                  </a:cubicBezTo>
                  <a:cubicBezTo>
                    <a:pt x="313020" y="120075"/>
                    <a:pt x="308525" y="125695"/>
                    <a:pt x="304029" y="130940"/>
                  </a:cubicBezTo>
                  <a:cubicBezTo>
                    <a:pt x="299533" y="136185"/>
                    <a:pt x="294662" y="141056"/>
                    <a:pt x="289417" y="145552"/>
                  </a:cubicBezTo>
                  <a:cubicBezTo>
                    <a:pt x="288293" y="144053"/>
                    <a:pt x="286608" y="142180"/>
                    <a:pt x="284360" y="139932"/>
                  </a:cubicBezTo>
                  <a:cubicBezTo>
                    <a:pt x="282112" y="137684"/>
                    <a:pt x="279770" y="135342"/>
                    <a:pt x="277335" y="132907"/>
                  </a:cubicBezTo>
                  <a:cubicBezTo>
                    <a:pt x="274900" y="130472"/>
                    <a:pt x="272371" y="128224"/>
                    <a:pt x="269748" y="126163"/>
                  </a:cubicBezTo>
                  <a:cubicBezTo>
                    <a:pt x="267126" y="124103"/>
                    <a:pt x="264690" y="122323"/>
                    <a:pt x="262443" y="120825"/>
                  </a:cubicBezTo>
                  <a:cubicBezTo>
                    <a:pt x="270685" y="113706"/>
                    <a:pt x="278365" y="105745"/>
                    <a:pt x="285484" y="96941"/>
                  </a:cubicBezTo>
                  <a:cubicBezTo>
                    <a:pt x="292602" y="88136"/>
                    <a:pt x="299065" y="78677"/>
                    <a:pt x="304872" y="68561"/>
                  </a:cubicBezTo>
                  <a:cubicBezTo>
                    <a:pt x="310679" y="58445"/>
                    <a:pt x="315924" y="47768"/>
                    <a:pt x="320607" y="36528"/>
                  </a:cubicBezTo>
                  <a:cubicBezTo>
                    <a:pt x="325290" y="25289"/>
                    <a:pt x="329130" y="13862"/>
                    <a:pt x="332127" y="2248"/>
                  </a:cubicBezTo>
                  <a:close/>
                  <a:moveTo>
                    <a:pt x="74181" y="0"/>
                  </a:moveTo>
                  <a:lnTo>
                    <a:pt x="107899" y="7868"/>
                  </a:lnTo>
                  <a:cubicBezTo>
                    <a:pt x="106775" y="10490"/>
                    <a:pt x="105464" y="13487"/>
                    <a:pt x="103966" y="16859"/>
                  </a:cubicBezTo>
                  <a:cubicBezTo>
                    <a:pt x="102467" y="20231"/>
                    <a:pt x="100781" y="23416"/>
                    <a:pt x="98908" y="26413"/>
                  </a:cubicBezTo>
                  <a:lnTo>
                    <a:pt x="269186" y="26413"/>
                  </a:lnTo>
                  <a:lnTo>
                    <a:pt x="269186" y="55074"/>
                  </a:lnTo>
                  <a:lnTo>
                    <a:pt x="80925" y="55074"/>
                  </a:lnTo>
                  <a:cubicBezTo>
                    <a:pt x="78302" y="59195"/>
                    <a:pt x="75492" y="63222"/>
                    <a:pt x="72495" y="67156"/>
                  </a:cubicBezTo>
                  <a:cubicBezTo>
                    <a:pt x="69498" y="71090"/>
                    <a:pt x="66313" y="75117"/>
                    <a:pt x="62941" y="79239"/>
                  </a:cubicBezTo>
                  <a:lnTo>
                    <a:pt x="247831" y="79239"/>
                  </a:lnTo>
                  <a:cubicBezTo>
                    <a:pt x="247082" y="90103"/>
                    <a:pt x="246145" y="101624"/>
                    <a:pt x="245021" y="113800"/>
                  </a:cubicBezTo>
                  <a:cubicBezTo>
                    <a:pt x="243897" y="125976"/>
                    <a:pt x="242773" y="138246"/>
                    <a:pt x="241649" y="150609"/>
                  </a:cubicBezTo>
                  <a:lnTo>
                    <a:pt x="280988" y="150609"/>
                  </a:lnTo>
                  <a:lnTo>
                    <a:pt x="280988" y="177584"/>
                  </a:lnTo>
                  <a:lnTo>
                    <a:pt x="239402" y="177584"/>
                  </a:lnTo>
                  <a:cubicBezTo>
                    <a:pt x="238652" y="186201"/>
                    <a:pt x="237809" y="194724"/>
                    <a:pt x="236873" y="203154"/>
                  </a:cubicBezTo>
                  <a:cubicBezTo>
                    <a:pt x="235936" y="211584"/>
                    <a:pt x="234906" y="219358"/>
                    <a:pt x="233782" y="226476"/>
                  </a:cubicBezTo>
                  <a:lnTo>
                    <a:pt x="264128" y="226476"/>
                  </a:lnTo>
                  <a:lnTo>
                    <a:pt x="264128" y="251765"/>
                  </a:lnTo>
                  <a:lnTo>
                    <a:pt x="218047" y="251765"/>
                  </a:lnTo>
                  <a:lnTo>
                    <a:pt x="238840" y="269186"/>
                  </a:lnTo>
                  <a:cubicBezTo>
                    <a:pt x="228349" y="275180"/>
                    <a:pt x="217391" y="280894"/>
                    <a:pt x="205964" y="286326"/>
                  </a:cubicBezTo>
                  <a:cubicBezTo>
                    <a:pt x="194537" y="291759"/>
                    <a:pt x="183391" y="296723"/>
                    <a:pt x="172527" y="301219"/>
                  </a:cubicBezTo>
                  <a:lnTo>
                    <a:pt x="278740" y="296723"/>
                  </a:lnTo>
                  <a:cubicBezTo>
                    <a:pt x="289605" y="291478"/>
                    <a:pt x="300376" y="286139"/>
                    <a:pt x="311053" y="280707"/>
                  </a:cubicBezTo>
                  <a:cubicBezTo>
                    <a:pt x="321731" y="275274"/>
                    <a:pt x="332127" y="269561"/>
                    <a:pt x="342243" y="263566"/>
                  </a:cubicBezTo>
                  <a:lnTo>
                    <a:pt x="366970" y="291103"/>
                  </a:lnTo>
                  <a:cubicBezTo>
                    <a:pt x="336249" y="307213"/>
                    <a:pt x="305153" y="321824"/>
                    <a:pt x="273682" y="334937"/>
                  </a:cubicBezTo>
                  <a:cubicBezTo>
                    <a:pt x="242211" y="348050"/>
                    <a:pt x="210553" y="360039"/>
                    <a:pt x="178708" y="370904"/>
                  </a:cubicBezTo>
                  <a:lnTo>
                    <a:pt x="388887" y="358540"/>
                  </a:lnTo>
                  <a:cubicBezTo>
                    <a:pt x="381769" y="353295"/>
                    <a:pt x="374557" y="348331"/>
                    <a:pt x="367251" y="343648"/>
                  </a:cubicBezTo>
                  <a:cubicBezTo>
                    <a:pt x="359945" y="338965"/>
                    <a:pt x="352733" y="334750"/>
                    <a:pt x="345615" y="331003"/>
                  </a:cubicBezTo>
                  <a:lnTo>
                    <a:pt x="373152" y="310772"/>
                  </a:lnTo>
                  <a:cubicBezTo>
                    <a:pt x="383642" y="316767"/>
                    <a:pt x="394507" y="323323"/>
                    <a:pt x="405746" y="330441"/>
                  </a:cubicBezTo>
                  <a:cubicBezTo>
                    <a:pt x="416986" y="337560"/>
                    <a:pt x="427851" y="344865"/>
                    <a:pt x="438341" y="352358"/>
                  </a:cubicBezTo>
                  <a:cubicBezTo>
                    <a:pt x="448831" y="359851"/>
                    <a:pt x="458666" y="367344"/>
                    <a:pt x="467844" y="374837"/>
                  </a:cubicBezTo>
                  <a:cubicBezTo>
                    <a:pt x="477023" y="382330"/>
                    <a:pt x="484797" y="389261"/>
                    <a:pt x="491166" y="395630"/>
                  </a:cubicBezTo>
                  <a:lnTo>
                    <a:pt x="461944" y="418109"/>
                  </a:lnTo>
                  <a:cubicBezTo>
                    <a:pt x="457448" y="413239"/>
                    <a:pt x="452296" y="408181"/>
                    <a:pt x="446489" y="402936"/>
                  </a:cubicBezTo>
                  <a:cubicBezTo>
                    <a:pt x="440682" y="397691"/>
                    <a:pt x="434032" y="392071"/>
                    <a:pt x="426539" y="386077"/>
                  </a:cubicBezTo>
                  <a:lnTo>
                    <a:pt x="288855" y="395068"/>
                  </a:lnTo>
                  <a:lnTo>
                    <a:pt x="288855" y="470935"/>
                  </a:lnTo>
                  <a:cubicBezTo>
                    <a:pt x="288855" y="476555"/>
                    <a:pt x="288574" y="481332"/>
                    <a:pt x="288012" y="485266"/>
                  </a:cubicBezTo>
                  <a:cubicBezTo>
                    <a:pt x="287450" y="489199"/>
                    <a:pt x="286327" y="492665"/>
                    <a:pt x="284641" y="495662"/>
                  </a:cubicBezTo>
                  <a:cubicBezTo>
                    <a:pt x="282955" y="498659"/>
                    <a:pt x="280707" y="501095"/>
                    <a:pt x="277897" y="502968"/>
                  </a:cubicBezTo>
                  <a:cubicBezTo>
                    <a:pt x="275087" y="504841"/>
                    <a:pt x="271621" y="506527"/>
                    <a:pt x="267500" y="508026"/>
                  </a:cubicBezTo>
                  <a:cubicBezTo>
                    <a:pt x="258883" y="511023"/>
                    <a:pt x="247737" y="512709"/>
                    <a:pt x="234063" y="513083"/>
                  </a:cubicBezTo>
                  <a:cubicBezTo>
                    <a:pt x="220388" y="513458"/>
                    <a:pt x="203622" y="513645"/>
                    <a:pt x="183766" y="513645"/>
                  </a:cubicBezTo>
                  <a:cubicBezTo>
                    <a:pt x="182267" y="508026"/>
                    <a:pt x="180207" y="502125"/>
                    <a:pt x="177584" y="495943"/>
                  </a:cubicBezTo>
                  <a:cubicBezTo>
                    <a:pt x="174962" y="489761"/>
                    <a:pt x="172152" y="484048"/>
                    <a:pt x="169155" y="478803"/>
                  </a:cubicBezTo>
                  <a:cubicBezTo>
                    <a:pt x="177397" y="478803"/>
                    <a:pt x="185077" y="478897"/>
                    <a:pt x="192196" y="479084"/>
                  </a:cubicBezTo>
                  <a:cubicBezTo>
                    <a:pt x="199314" y="479271"/>
                    <a:pt x="205870" y="479365"/>
                    <a:pt x="211865" y="479365"/>
                  </a:cubicBezTo>
                  <a:cubicBezTo>
                    <a:pt x="217859" y="479365"/>
                    <a:pt x="223011" y="479271"/>
                    <a:pt x="227319" y="479084"/>
                  </a:cubicBezTo>
                  <a:cubicBezTo>
                    <a:pt x="231628" y="478897"/>
                    <a:pt x="234718" y="478803"/>
                    <a:pt x="236592" y="478803"/>
                  </a:cubicBezTo>
                  <a:cubicBezTo>
                    <a:pt x="240713" y="478803"/>
                    <a:pt x="243523" y="478147"/>
                    <a:pt x="245021" y="476836"/>
                  </a:cubicBezTo>
                  <a:cubicBezTo>
                    <a:pt x="246520" y="475525"/>
                    <a:pt x="247269" y="473183"/>
                    <a:pt x="247269" y="469811"/>
                  </a:cubicBezTo>
                  <a:lnTo>
                    <a:pt x="247269" y="397878"/>
                  </a:lnTo>
                  <a:cubicBezTo>
                    <a:pt x="220669" y="399752"/>
                    <a:pt x="197722" y="401344"/>
                    <a:pt x="178427" y="402655"/>
                  </a:cubicBezTo>
                  <a:cubicBezTo>
                    <a:pt x="159133" y="403966"/>
                    <a:pt x="142648" y="405184"/>
                    <a:pt x="128973" y="406308"/>
                  </a:cubicBezTo>
                  <a:cubicBezTo>
                    <a:pt x="115299" y="407432"/>
                    <a:pt x="104059" y="408369"/>
                    <a:pt x="95255" y="409118"/>
                  </a:cubicBezTo>
                  <a:cubicBezTo>
                    <a:pt x="86451" y="409867"/>
                    <a:pt x="79239" y="410710"/>
                    <a:pt x="73619" y="411647"/>
                  </a:cubicBezTo>
                  <a:cubicBezTo>
                    <a:pt x="67999" y="412583"/>
                    <a:pt x="63597" y="413426"/>
                    <a:pt x="60413" y="414176"/>
                  </a:cubicBezTo>
                  <a:cubicBezTo>
                    <a:pt x="57228" y="414925"/>
                    <a:pt x="54324" y="415674"/>
                    <a:pt x="51702" y="416424"/>
                  </a:cubicBezTo>
                  <a:cubicBezTo>
                    <a:pt x="51327" y="414550"/>
                    <a:pt x="50765" y="412115"/>
                    <a:pt x="50016" y="409118"/>
                  </a:cubicBezTo>
                  <a:cubicBezTo>
                    <a:pt x="49267" y="406121"/>
                    <a:pt x="48424" y="402936"/>
                    <a:pt x="47487" y="399564"/>
                  </a:cubicBezTo>
                  <a:cubicBezTo>
                    <a:pt x="46550" y="396192"/>
                    <a:pt x="45520" y="392821"/>
                    <a:pt x="44396" y="389449"/>
                  </a:cubicBezTo>
                  <a:cubicBezTo>
                    <a:pt x="43272" y="386077"/>
                    <a:pt x="42148" y="383267"/>
                    <a:pt x="41024" y="381019"/>
                  </a:cubicBezTo>
                  <a:cubicBezTo>
                    <a:pt x="50391" y="380270"/>
                    <a:pt x="61068" y="378303"/>
                    <a:pt x="73057" y="375118"/>
                  </a:cubicBezTo>
                  <a:cubicBezTo>
                    <a:pt x="85046" y="371934"/>
                    <a:pt x="98533" y="367719"/>
                    <a:pt x="113519" y="362474"/>
                  </a:cubicBezTo>
                  <a:cubicBezTo>
                    <a:pt x="117640" y="360975"/>
                    <a:pt x="122979" y="359102"/>
                    <a:pt x="129535" y="356854"/>
                  </a:cubicBezTo>
                  <a:cubicBezTo>
                    <a:pt x="136092" y="354606"/>
                    <a:pt x="143491" y="351984"/>
                    <a:pt x="151733" y="348987"/>
                  </a:cubicBezTo>
                  <a:cubicBezTo>
                    <a:pt x="159976" y="345989"/>
                    <a:pt x="168967" y="342711"/>
                    <a:pt x="178708" y="339152"/>
                  </a:cubicBezTo>
                  <a:cubicBezTo>
                    <a:pt x="188449" y="335593"/>
                    <a:pt x="198565" y="331753"/>
                    <a:pt x="209055" y="327632"/>
                  </a:cubicBezTo>
                  <a:cubicBezTo>
                    <a:pt x="193694" y="328381"/>
                    <a:pt x="180301" y="329130"/>
                    <a:pt x="168874" y="329879"/>
                  </a:cubicBezTo>
                  <a:cubicBezTo>
                    <a:pt x="157447" y="330629"/>
                    <a:pt x="147706" y="331284"/>
                    <a:pt x="139651" y="331846"/>
                  </a:cubicBezTo>
                  <a:cubicBezTo>
                    <a:pt x="131596" y="332408"/>
                    <a:pt x="124852" y="332970"/>
                    <a:pt x="119420" y="333532"/>
                  </a:cubicBezTo>
                  <a:cubicBezTo>
                    <a:pt x="113987" y="334094"/>
                    <a:pt x="109585" y="334563"/>
                    <a:pt x="106213" y="334937"/>
                  </a:cubicBezTo>
                  <a:cubicBezTo>
                    <a:pt x="102842" y="335312"/>
                    <a:pt x="100125" y="335780"/>
                    <a:pt x="98065" y="336342"/>
                  </a:cubicBezTo>
                  <a:cubicBezTo>
                    <a:pt x="96004" y="336904"/>
                    <a:pt x="94225" y="337372"/>
                    <a:pt x="92726" y="337747"/>
                  </a:cubicBezTo>
                  <a:cubicBezTo>
                    <a:pt x="92351" y="335874"/>
                    <a:pt x="91789" y="333532"/>
                    <a:pt x="91040" y="330722"/>
                  </a:cubicBezTo>
                  <a:cubicBezTo>
                    <a:pt x="90291" y="327912"/>
                    <a:pt x="89448" y="324915"/>
                    <a:pt x="88511" y="321731"/>
                  </a:cubicBezTo>
                  <a:cubicBezTo>
                    <a:pt x="87575" y="318546"/>
                    <a:pt x="86544" y="315455"/>
                    <a:pt x="85420" y="312458"/>
                  </a:cubicBezTo>
                  <a:cubicBezTo>
                    <a:pt x="84296" y="309461"/>
                    <a:pt x="83360" y="306838"/>
                    <a:pt x="82611" y="304591"/>
                  </a:cubicBezTo>
                  <a:cubicBezTo>
                    <a:pt x="87481" y="303841"/>
                    <a:pt x="92632" y="302905"/>
                    <a:pt x="98065" y="301781"/>
                  </a:cubicBezTo>
                  <a:cubicBezTo>
                    <a:pt x="103497" y="300657"/>
                    <a:pt x="109585" y="298783"/>
                    <a:pt x="116329" y="296161"/>
                  </a:cubicBezTo>
                  <a:cubicBezTo>
                    <a:pt x="119701" y="295037"/>
                    <a:pt x="124571" y="293164"/>
                    <a:pt x="130940" y="290541"/>
                  </a:cubicBezTo>
                  <a:cubicBezTo>
                    <a:pt x="137309" y="287919"/>
                    <a:pt x="144615" y="284640"/>
                    <a:pt x="152857" y="280707"/>
                  </a:cubicBezTo>
                  <a:cubicBezTo>
                    <a:pt x="161100" y="276773"/>
                    <a:pt x="169810" y="272371"/>
                    <a:pt x="178989" y="267500"/>
                  </a:cubicBezTo>
                  <a:cubicBezTo>
                    <a:pt x="188168" y="262630"/>
                    <a:pt x="196879" y="257385"/>
                    <a:pt x="205121" y="251765"/>
                  </a:cubicBezTo>
                  <a:lnTo>
                    <a:pt x="37653" y="251765"/>
                  </a:lnTo>
                  <a:cubicBezTo>
                    <a:pt x="39526" y="241649"/>
                    <a:pt x="41399" y="230223"/>
                    <a:pt x="43272" y="217484"/>
                  </a:cubicBezTo>
                  <a:cubicBezTo>
                    <a:pt x="45146" y="204746"/>
                    <a:pt x="46831" y="191446"/>
                    <a:pt x="48330" y="177584"/>
                  </a:cubicBezTo>
                  <a:lnTo>
                    <a:pt x="6744" y="177584"/>
                  </a:lnTo>
                  <a:lnTo>
                    <a:pt x="6744" y="150609"/>
                  </a:lnTo>
                  <a:lnTo>
                    <a:pt x="51140" y="150609"/>
                  </a:lnTo>
                  <a:cubicBezTo>
                    <a:pt x="52639" y="139370"/>
                    <a:pt x="53950" y="128130"/>
                    <a:pt x="55074" y="116891"/>
                  </a:cubicBezTo>
                  <a:cubicBezTo>
                    <a:pt x="56198" y="105651"/>
                    <a:pt x="57134" y="94974"/>
                    <a:pt x="57884" y="84858"/>
                  </a:cubicBezTo>
                  <a:cubicBezTo>
                    <a:pt x="53388" y="89729"/>
                    <a:pt x="48892" y="94412"/>
                    <a:pt x="44396" y="98908"/>
                  </a:cubicBezTo>
                  <a:cubicBezTo>
                    <a:pt x="39900" y="103403"/>
                    <a:pt x="35217" y="107712"/>
                    <a:pt x="30347" y="111833"/>
                  </a:cubicBezTo>
                  <a:cubicBezTo>
                    <a:pt x="28848" y="110334"/>
                    <a:pt x="26788" y="108649"/>
                    <a:pt x="24165" y="106775"/>
                  </a:cubicBezTo>
                  <a:cubicBezTo>
                    <a:pt x="21543" y="104902"/>
                    <a:pt x="18826" y="103122"/>
                    <a:pt x="16016" y="101437"/>
                  </a:cubicBezTo>
                  <a:cubicBezTo>
                    <a:pt x="13207" y="99751"/>
                    <a:pt x="10397" y="98065"/>
                    <a:pt x="7587" y="96379"/>
                  </a:cubicBezTo>
                  <a:cubicBezTo>
                    <a:pt x="4777" y="94693"/>
                    <a:pt x="2248" y="93288"/>
                    <a:pt x="0" y="92164"/>
                  </a:cubicBezTo>
                  <a:cubicBezTo>
                    <a:pt x="7868" y="86170"/>
                    <a:pt x="15454" y="79707"/>
                    <a:pt x="22760" y="72776"/>
                  </a:cubicBezTo>
                  <a:cubicBezTo>
                    <a:pt x="30066" y="65845"/>
                    <a:pt x="36903" y="58445"/>
                    <a:pt x="43272" y="50578"/>
                  </a:cubicBezTo>
                  <a:cubicBezTo>
                    <a:pt x="49641" y="42710"/>
                    <a:pt x="55448" y="34468"/>
                    <a:pt x="60693" y="25851"/>
                  </a:cubicBezTo>
                  <a:cubicBezTo>
                    <a:pt x="65939" y="17234"/>
                    <a:pt x="70434" y="8617"/>
                    <a:pt x="7418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4400" dirty="0">
                <a:latin typeface="Sarasa Mono SC" panose="02000509000000000000" pitchFamily="49" charset="-122"/>
                <a:ea typeface="Sarasa Mono SC" panose="02000509000000000000" pitchFamily="49" charset="-122"/>
                <a:cs typeface="Sarasa Mono SC" panose="02000509000000000000" pitchFamily="49" charset="-122"/>
              </a:endParaRPr>
            </a:p>
          </p:txBody>
        </p:sp>
      </p:grp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1D7AEE6F-CA04-4D21-8300-08D3258DF89D}"/>
              </a:ext>
            </a:extLst>
          </p:cNvPr>
          <p:cNvGrpSpPr/>
          <p:nvPr/>
        </p:nvGrpSpPr>
        <p:grpSpPr>
          <a:xfrm>
            <a:off x="4917098" y="1015454"/>
            <a:ext cx="954000" cy="954000"/>
            <a:chOff x="4369355" y="3169705"/>
            <a:chExt cx="954000" cy="954000"/>
          </a:xfrm>
        </p:grpSpPr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76C8C5C4-1566-445C-869E-725FEEDF84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69355" y="3169705"/>
              <a:ext cx="540000" cy="540000"/>
              <a:chOff x="1566249" y="1843848"/>
              <a:chExt cx="954000" cy="954000"/>
            </a:xfrm>
          </p:grpSpPr>
          <p:sp>
            <p:nvSpPr>
              <p:cNvPr id="122" name="橢圓 121">
                <a:extLst>
                  <a:ext uri="{FF2B5EF4-FFF2-40B4-BE49-F238E27FC236}">
                    <a16:creationId xmlns:a16="http://schemas.microsoft.com/office/drawing/2014/main" id="{56B612A7-273E-423F-B388-45157E9570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6249" y="1843848"/>
                <a:ext cx="954000" cy="954000"/>
              </a:xfrm>
              <a:prstGeom prst="ellipse">
                <a:avLst/>
              </a:prstGeom>
              <a:solidFill>
                <a:srgbClr val="ED5565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400" dirty="0"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DE925ADB-DB57-454E-9B2D-18FE088F6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797666" y="2064026"/>
                <a:ext cx="491166" cy="513645"/>
              </a:xfrm>
              <a:custGeom>
                <a:avLst/>
                <a:gdLst/>
                <a:ahLst/>
                <a:cxnLst/>
                <a:rect l="l" t="t" r="r" b="b"/>
                <a:pathLst>
                  <a:path w="491166" h="513645">
                    <a:moveTo>
                      <a:pt x="187699" y="364160"/>
                    </a:moveTo>
                    <a:lnTo>
                      <a:pt x="187699" y="414176"/>
                    </a:lnTo>
                    <a:lnTo>
                      <a:pt x="318640" y="414176"/>
                    </a:lnTo>
                    <a:lnTo>
                      <a:pt x="318640" y="364160"/>
                    </a:lnTo>
                    <a:close/>
                    <a:moveTo>
                      <a:pt x="187699" y="286607"/>
                    </a:moveTo>
                    <a:lnTo>
                      <a:pt x="187699" y="333251"/>
                    </a:lnTo>
                    <a:lnTo>
                      <a:pt x="318640" y="333251"/>
                    </a:lnTo>
                    <a:lnTo>
                      <a:pt x="318640" y="286607"/>
                    </a:lnTo>
                    <a:close/>
                    <a:moveTo>
                      <a:pt x="151171" y="254013"/>
                    </a:moveTo>
                    <a:lnTo>
                      <a:pt x="356292" y="254013"/>
                    </a:lnTo>
                    <a:lnTo>
                      <a:pt x="356292" y="446770"/>
                    </a:lnTo>
                    <a:lnTo>
                      <a:pt x="151171" y="446770"/>
                    </a:lnTo>
                    <a:close/>
                    <a:moveTo>
                      <a:pt x="32594" y="217484"/>
                    </a:moveTo>
                    <a:lnTo>
                      <a:pt x="73057" y="217484"/>
                    </a:lnTo>
                    <a:lnTo>
                      <a:pt x="73057" y="513645"/>
                    </a:lnTo>
                    <a:lnTo>
                      <a:pt x="32594" y="513645"/>
                    </a:lnTo>
                    <a:close/>
                    <a:moveTo>
                      <a:pt x="168592" y="169717"/>
                    </a:moveTo>
                    <a:lnTo>
                      <a:pt x="471497" y="169717"/>
                    </a:lnTo>
                    <a:lnTo>
                      <a:pt x="471497" y="464191"/>
                    </a:lnTo>
                    <a:cubicBezTo>
                      <a:pt x="471497" y="470186"/>
                      <a:pt x="471122" y="475337"/>
                      <a:pt x="470373" y="479646"/>
                    </a:cubicBezTo>
                    <a:cubicBezTo>
                      <a:pt x="469624" y="483954"/>
                      <a:pt x="468406" y="487701"/>
                      <a:pt x="466720" y="490885"/>
                    </a:cubicBezTo>
                    <a:cubicBezTo>
                      <a:pt x="465034" y="494070"/>
                      <a:pt x="462786" y="496786"/>
                      <a:pt x="459976" y="499034"/>
                    </a:cubicBezTo>
                    <a:cubicBezTo>
                      <a:pt x="457166" y="501282"/>
                      <a:pt x="453701" y="503155"/>
                      <a:pt x="449580" y="504654"/>
                    </a:cubicBezTo>
                    <a:cubicBezTo>
                      <a:pt x="441338" y="507651"/>
                      <a:pt x="430192" y="509524"/>
                      <a:pt x="416142" y="510273"/>
                    </a:cubicBezTo>
                    <a:cubicBezTo>
                      <a:pt x="402093" y="511023"/>
                      <a:pt x="384391" y="511397"/>
                      <a:pt x="363036" y="511397"/>
                    </a:cubicBezTo>
                    <a:cubicBezTo>
                      <a:pt x="362661" y="508775"/>
                      <a:pt x="362005" y="505778"/>
                      <a:pt x="361069" y="502406"/>
                    </a:cubicBezTo>
                    <a:cubicBezTo>
                      <a:pt x="360132" y="499034"/>
                      <a:pt x="359102" y="495756"/>
                      <a:pt x="357978" y="492571"/>
                    </a:cubicBezTo>
                    <a:cubicBezTo>
                      <a:pt x="356854" y="489387"/>
                      <a:pt x="355543" y="486202"/>
                      <a:pt x="354044" y="483018"/>
                    </a:cubicBezTo>
                    <a:cubicBezTo>
                      <a:pt x="352545" y="479833"/>
                      <a:pt x="351047" y="476930"/>
                      <a:pt x="349548" y="474307"/>
                    </a:cubicBezTo>
                    <a:cubicBezTo>
                      <a:pt x="357416" y="474682"/>
                      <a:pt x="365096" y="474963"/>
                      <a:pt x="372589" y="475150"/>
                    </a:cubicBezTo>
                    <a:cubicBezTo>
                      <a:pt x="380082" y="475337"/>
                      <a:pt x="387013" y="475431"/>
                      <a:pt x="393382" y="475431"/>
                    </a:cubicBezTo>
                    <a:cubicBezTo>
                      <a:pt x="399751" y="475431"/>
                      <a:pt x="405184" y="475337"/>
                      <a:pt x="409680" y="475150"/>
                    </a:cubicBezTo>
                    <a:cubicBezTo>
                      <a:pt x="414175" y="474963"/>
                      <a:pt x="417360" y="474869"/>
                      <a:pt x="419233" y="474869"/>
                    </a:cubicBezTo>
                    <a:cubicBezTo>
                      <a:pt x="423729" y="474494"/>
                      <a:pt x="426726" y="473558"/>
                      <a:pt x="428225" y="472059"/>
                    </a:cubicBezTo>
                    <a:cubicBezTo>
                      <a:pt x="429723" y="470561"/>
                      <a:pt x="430473" y="467938"/>
                      <a:pt x="430473" y="464191"/>
                    </a:cubicBezTo>
                    <a:lnTo>
                      <a:pt x="430473" y="207931"/>
                    </a:lnTo>
                    <a:lnTo>
                      <a:pt x="168592" y="207931"/>
                    </a:lnTo>
                    <a:close/>
                    <a:moveTo>
                      <a:pt x="88230" y="148362"/>
                    </a:moveTo>
                    <a:cubicBezTo>
                      <a:pt x="94224" y="153232"/>
                      <a:pt x="100312" y="158664"/>
                      <a:pt x="106494" y="164659"/>
                    </a:cubicBezTo>
                    <a:cubicBezTo>
                      <a:pt x="112676" y="170653"/>
                      <a:pt x="118670" y="176648"/>
                      <a:pt x="124477" y="182642"/>
                    </a:cubicBezTo>
                    <a:cubicBezTo>
                      <a:pt x="130284" y="188636"/>
                      <a:pt x="135623" y="194631"/>
                      <a:pt x="140494" y="200625"/>
                    </a:cubicBezTo>
                    <a:cubicBezTo>
                      <a:pt x="145364" y="206620"/>
                      <a:pt x="149298" y="212052"/>
                      <a:pt x="152295" y="216922"/>
                    </a:cubicBezTo>
                    <a:lnTo>
                      <a:pt x="120262" y="239963"/>
                    </a:lnTo>
                    <a:cubicBezTo>
                      <a:pt x="117265" y="234718"/>
                      <a:pt x="113425" y="229099"/>
                      <a:pt x="108742" y="223104"/>
                    </a:cubicBezTo>
                    <a:cubicBezTo>
                      <a:pt x="104059" y="217110"/>
                      <a:pt x="99001" y="210928"/>
                      <a:pt x="93569" y="204559"/>
                    </a:cubicBezTo>
                    <a:cubicBezTo>
                      <a:pt x="88136" y="198190"/>
                      <a:pt x="82329" y="192008"/>
                      <a:pt x="76147" y="186014"/>
                    </a:cubicBezTo>
                    <a:cubicBezTo>
                      <a:pt x="69966" y="180019"/>
                      <a:pt x="63878" y="174400"/>
                      <a:pt x="57883" y="169155"/>
                    </a:cubicBezTo>
                    <a:close/>
                    <a:moveTo>
                      <a:pt x="305152" y="562"/>
                    </a:moveTo>
                    <a:lnTo>
                      <a:pt x="344491" y="9554"/>
                    </a:lnTo>
                    <a:cubicBezTo>
                      <a:pt x="342617" y="16672"/>
                      <a:pt x="340463" y="23603"/>
                      <a:pt x="338028" y="30347"/>
                    </a:cubicBezTo>
                    <a:cubicBezTo>
                      <a:pt x="335593" y="37090"/>
                      <a:pt x="332876" y="43834"/>
                      <a:pt x="329879" y="50578"/>
                    </a:cubicBezTo>
                    <a:lnTo>
                      <a:pt x="491166" y="50578"/>
                    </a:lnTo>
                    <a:lnTo>
                      <a:pt x="491166" y="85982"/>
                    </a:lnTo>
                    <a:lnTo>
                      <a:pt x="400126" y="85982"/>
                    </a:lnTo>
                    <a:cubicBezTo>
                      <a:pt x="406870" y="95349"/>
                      <a:pt x="413051" y="104996"/>
                      <a:pt x="418671" y="114924"/>
                    </a:cubicBezTo>
                    <a:cubicBezTo>
                      <a:pt x="424291" y="124852"/>
                      <a:pt x="428599" y="133563"/>
                      <a:pt x="431597" y="141056"/>
                    </a:cubicBezTo>
                    <a:lnTo>
                      <a:pt x="395630" y="157353"/>
                    </a:lnTo>
                    <a:cubicBezTo>
                      <a:pt x="394132" y="152483"/>
                      <a:pt x="391884" y="147144"/>
                      <a:pt x="388887" y="141337"/>
                    </a:cubicBezTo>
                    <a:cubicBezTo>
                      <a:pt x="385889" y="135530"/>
                      <a:pt x="382705" y="129535"/>
                      <a:pt x="379333" y="123354"/>
                    </a:cubicBezTo>
                    <a:cubicBezTo>
                      <a:pt x="375961" y="117172"/>
                      <a:pt x="372215" y="110896"/>
                      <a:pt x="368093" y="104527"/>
                    </a:cubicBezTo>
                    <a:cubicBezTo>
                      <a:pt x="363972" y="98158"/>
                      <a:pt x="359851" y="91977"/>
                      <a:pt x="355730" y="85982"/>
                    </a:cubicBezTo>
                    <a:lnTo>
                      <a:pt x="312458" y="85982"/>
                    </a:lnTo>
                    <a:cubicBezTo>
                      <a:pt x="306089" y="97971"/>
                      <a:pt x="299064" y="109304"/>
                      <a:pt x="291384" y="119982"/>
                    </a:cubicBezTo>
                    <a:cubicBezTo>
                      <a:pt x="283704" y="130659"/>
                      <a:pt x="275930" y="140307"/>
                      <a:pt x="268062" y="148923"/>
                    </a:cubicBezTo>
                    <a:cubicBezTo>
                      <a:pt x="266189" y="147050"/>
                      <a:pt x="263847" y="145083"/>
                      <a:pt x="261037" y="143023"/>
                    </a:cubicBezTo>
                    <a:cubicBezTo>
                      <a:pt x="258227" y="140962"/>
                      <a:pt x="255230" y="138808"/>
                      <a:pt x="252046" y="136560"/>
                    </a:cubicBezTo>
                    <a:cubicBezTo>
                      <a:pt x="248861" y="134312"/>
                      <a:pt x="245677" y="132158"/>
                      <a:pt x="242492" y="130097"/>
                    </a:cubicBezTo>
                    <a:cubicBezTo>
                      <a:pt x="239308" y="128037"/>
                      <a:pt x="236404" y="126444"/>
                      <a:pt x="233781" y="125321"/>
                    </a:cubicBezTo>
                    <a:cubicBezTo>
                      <a:pt x="241649" y="117828"/>
                      <a:pt x="249142" y="109304"/>
                      <a:pt x="256260" y="99751"/>
                    </a:cubicBezTo>
                    <a:cubicBezTo>
                      <a:pt x="263379" y="90197"/>
                      <a:pt x="269935" y="80082"/>
                      <a:pt x="275930" y="69404"/>
                    </a:cubicBezTo>
                    <a:cubicBezTo>
                      <a:pt x="281924" y="58726"/>
                      <a:pt x="287450" y="47581"/>
                      <a:pt x="292508" y="35966"/>
                    </a:cubicBezTo>
                    <a:cubicBezTo>
                      <a:pt x="297566" y="24352"/>
                      <a:pt x="301780" y="12551"/>
                      <a:pt x="305152" y="562"/>
                    </a:cubicBezTo>
                    <a:close/>
                    <a:moveTo>
                      <a:pt x="88230" y="0"/>
                    </a:moveTo>
                    <a:lnTo>
                      <a:pt x="128130" y="9554"/>
                    </a:lnTo>
                    <a:cubicBezTo>
                      <a:pt x="125508" y="16672"/>
                      <a:pt x="122791" y="23509"/>
                      <a:pt x="119982" y="30066"/>
                    </a:cubicBezTo>
                    <a:cubicBezTo>
                      <a:pt x="117172" y="36622"/>
                      <a:pt x="114268" y="43272"/>
                      <a:pt x="111271" y="50016"/>
                    </a:cubicBezTo>
                    <a:lnTo>
                      <a:pt x="247831" y="50016"/>
                    </a:lnTo>
                    <a:lnTo>
                      <a:pt x="247831" y="85420"/>
                    </a:lnTo>
                    <a:lnTo>
                      <a:pt x="168592" y="85420"/>
                    </a:lnTo>
                    <a:cubicBezTo>
                      <a:pt x="171215" y="89916"/>
                      <a:pt x="173837" y="94599"/>
                      <a:pt x="176460" y="99470"/>
                    </a:cubicBezTo>
                    <a:cubicBezTo>
                      <a:pt x="179083" y="104340"/>
                      <a:pt x="181518" y="109117"/>
                      <a:pt x="183766" y="113800"/>
                    </a:cubicBezTo>
                    <a:cubicBezTo>
                      <a:pt x="186014" y="118483"/>
                      <a:pt x="188074" y="122885"/>
                      <a:pt x="189947" y="127006"/>
                    </a:cubicBezTo>
                    <a:cubicBezTo>
                      <a:pt x="191821" y="131128"/>
                      <a:pt x="193319" y="135061"/>
                      <a:pt x="194443" y="138808"/>
                    </a:cubicBezTo>
                    <a:lnTo>
                      <a:pt x="157915" y="153981"/>
                    </a:lnTo>
                    <a:cubicBezTo>
                      <a:pt x="156416" y="149111"/>
                      <a:pt x="154543" y="143959"/>
                      <a:pt x="152295" y="138527"/>
                    </a:cubicBezTo>
                    <a:cubicBezTo>
                      <a:pt x="150047" y="133094"/>
                      <a:pt x="147518" y="127381"/>
                      <a:pt x="144708" y="121387"/>
                    </a:cubicBezTo>
                    <a:cubicBezTo>
                      <a:pt x="141899" y="115392"/>
                      <a:pt x="138901" y="109304"/>
                      <a:pt x="135717" y="103123"/>
                    </a:cubicBezTo>
                    <a:cubicBezTo>
                      <a:pt x="132532" y="96941"/>
                      <a:pt x="129254" y="91040"/>
                      <a:pt x="125882" y="85420"/>
                    </a:cubicBezTo>
                    <a:lnTo>
                      <a:pt x="92164" y="85420"/>
                    </a:lnTo>
                    <a:cubicBezTo>
                      <a:pt x="83547" y="99657"/>
                      <a:pt x="74274" y="113144"/>
                      <a:pt x="64346" y="125883"/>
                    </a:cubicBezTo>
                    <a:cubicBezTo>
                      <a:pt x="54418" y="138621"/>
                      <a:pt x="44583" y="149860"/>
                      <a:pt x="34842" y="159601"/>
                    </a:cubicBezTo>
                    <a:cubicBezTo>
                      <a:pt x="32969" y="158102"/>
                      <a:pt x="30534" y="156323"/>
                      <a:pt x="27537" y="154262"/>
                    </a:cubicBezTo>
                    <a:cubicBezTo>
                      <a:pt x="24539" y="152202"/>
                      <a:pt x="21449" y="150047"/>
                      <a:pt x="18264" y="147800"/>
                    </a:cubicBezTo>
                    <a:cubicBezTo>
                      <a:pt x="15080" y="145552"/>
                      <a:pt x="11895" y="143491"/>
                      <a:pt x="8710" y="141618"/>
                    </a:cubicBezTo>
                    <a:cubicBezTo>
                      <a:pt x="5526" y="139745"/>
                      <a:pt x="2622" y="138059"/>
                      <a:pt x="0" y="136560"/>
                    </a:cubicBezTo>
                    <a:cubicBezTo>
                      <a:pt x="9741" y="128318"/>
                      <a:pt x="18920" y="119045"/>
                      <a:pt x="27537" y="108742"/>
                    </a:cubicBezTo>
                    <a:cubicBezTo>
                      <a:pt x="36154" y="98439"/>
                      <a:pt x="44209" y="87387"/>
                      <a:pt x="51702" y="75586"/>
                    </a:cubicBezTo>
                    <a:cubicBezTo>
                      <a:pt x="59195" y="63784"/>
                      <a:pt x="66032" y="51514"/>
                      <a:pt x="72214" y="38776"/>
                    </a:cubicBezTo>
                    <a:cubicBezTo>
                      <a:pt x="78395" y="26038"/>
                      <a:pt x="83734" y="13113"/>
                      <a:pt x="882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/>
              </a:p>
            </p:txBody>
          </p:sp>
        </p:grpSp>
        <p:pic>
          <p:nvPicPr>
            <p:cNvPr id="124" name="圖片 123">
              <a:extLst>
                <a:ext uri="{FF2B5EF4-FFF2-40B4-BE49-F238E27FC236}">
                  <a16:creationId xmlns:a16="http://schemas.microsoft.com/office/drawing/2014/main" id="{CF2CE662-05B4-4A93-BFCC-243480269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208" b="13208"/>
            <a:stretch>
              <a:fillRect/>
            </a:stretch>
          </p:blipFill>
          <p:spPr>
            <a:xfrm>
              <a:off x="4495355" y="3295705"/>
              <a:ext cx="828000" cy="828000"/>
            </a:xfrm>
            <a:custGeom>
              <a:avLst/>
              <a:gdLst>
                <a:gd name="connsiteX0" fmla="*/ 0 w 828000"/>
                <a:gd name="connsiteY0" fmla="*/ 0 h 828000"/>
                <a:gd name="connsiteX1" fmla="*/ 828000 w 828000"/>
                <a:gd name="connsiteY1" fmla="*/ 0 h 828000"/>
                <a:gd name="connsiteX2" fmla="*/ 828000 w 828000"/>
                <a:gd name="connsiteY2" fmla="*/ 828000 h 828000"/>
                <a:gd name="connsiteX3" fmla="*/ 0 w 828000"/>
                <a:gd name="connsiteY3" fmla="*/ 828000 h 8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000" h="828000">
                  <a:moveTo>
                    <a:pt x="0" y="0"/>
                  </a:moveTo>
                  <a:lnTo>
                    <a:pt x="828000" y="0"/>
                  </a:lnTo>
                  <a:lnTo>
                    <a:pt x="828000" y="828000"/>
                  </a:lnTo>
                  <a:lnTo>
                    <a:pt x="0" y="828000"/>
                  </a:lnTo>
                  <a:close/>
                </a:path>
              </a:pathLst>
            </a:custGeom>
          </p:spPr>
        </p:pic>
      </p:grp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82362FA1-3D45-4FEA-BE7A-369D018FE731}"/>
              </a:ext>
            </a:extLst>
          </p:cNvPr>
          <p:cNvGrpSpPr/>
          <p:nvPr/>
        </p:nvGrpSpPr>
        <p:grpSpPr>
          <a:xfrm>
            <a:off x="5932551" y="1015454"/>
            <a:ext cx="954000" cy="954000"/>
            <a:chOff x="5142000" y="2952000"/>
            <a:chExt cx="954000" cy="954000"/>
          </a:xfrm>
        </p:grpSpPr>
        <p:grpSp>
          <p:nvGrpSpPr>
            <p:cNvPr id="130" name="群組 129">
              <a:extLst>
                <a:ext uri="{FF2B5EF4-FFF2-40B4-BE49-F238E27FC236}">
                  <a16:creationId xmlns:a16="http://schemas.microsoft.com/office/drawing/2014/main" id="{D24298C0-07CA-4AD8-BB59-18730D6A2E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42000" y="2952000"/>
              <a:ext cx="540000" cy="540000"/>
              <a:chOff x="1566249" y="1843848"/>
              <a:chExt cx="954000" cy="954000"/>
            </a:xfrm>
          </p:grpSpPr>
          <p:sp>
            <p:nvSpPr>
              <p:cNvPr id="132" name="橢圓 131">
                <a:extLst>
                  <a:ext uri="{FF2B5EF4-FFF2-40B4-BE49-F238E27FC236}">
                    <a16:creationId xmlns:a16="http://schemas.microsoft.com/office/drawing/2014/main" id="{4408FAC6-2702-4C05-AB2E-D5965ECC90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6249" y="1843848"/>
                <a:ext cx="954000" cy="954000"/>
              </a:xfrm>
              <a:prstGeom prst="ellipse">
                <a:avLst/>
              </a:prstGeom>
              <a:solidFill>
                <a:srgbClr val="ED5565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400" dirty="0"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CB65689C-7246-4A27-A941-D26CD26BE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797666" y="2064026"/>
                <a:ext cx="491166" cy="513645"/>
              </a:xfrm>
              <a:custGeom>
                <a:avLst/>
                <a:gdLst/>
                <a:ahLst/>
                <a:cxnLst/>
                <a:rect l="l" t="t" r="r" b="b"/>
                <a:pathLst>
                  <a:path w="491166" h="513645">
                    <a:moveTo>
                      <a:pt x="187699" y="364160"/>
                    </a:moveTo>
                    <a:lnTo>
                      <a:pt x="187699" y="414176"/>
                    </a:lnTo>
                    <a:lnTo>
                      <a:pt x="318640" y="414176"/>
                    </a:lnTo>
                    <a:lnTo>
                      <a:pt x="318640" y="364160"/>
                    </a:lnTo>
                    <a:close/>
                    <a:moveTo>
                      <a:pt x="187699" y="286607"/>
                    </a:moveTo>
                    <a:lnTo>
                      <a:pt x="187699" y="333251"/>
                    </a:lnTo>
                    <a:lnTo>
                      <a:pt x="318640" y="333251"/>
                    </a:lnTo>
                    <a:lnTo>
                      <a:pt x="318640" y="286607"/>
                    </a:lnTo>
                    <a:close/>
                    <a:moveTo>
                      <a:pt x="151171" y="254013"/>
                    </a:moveTo>
                    <a:lnTo>
                      <a:pt x="356292" y="254013"/>
                    </a:lnTo>
                    <a:lnTo>
                      <a:pt x="356292" y="446770"/>
                    </a:lnTo>
                    <a:lnTo>
                      <a:pt x="151171" y="446770"/>
                    </a:lnTo>
                    <a:close/>
                    <a:moveTo>
                      <a:pt x="32594" y="217484"/>
                    </a:moveTo>
                    <a:lnTo>
                      <a:pt x="73057" y="217484"/>
                    </a:lnTo>
                    <a:lnTo>
                      <a:pt x="73057" y="513645"/>
                    </a:lnTo>
                    <a:lnTo>
                      <a:pt x="32594" y="513645"/>
                    </a:lnTo>
                    <a:close/>
                    <a:moveTo>
                      <a:pt x="168592" y="169717"/>
                    </a:moveTo>
                    <a:lnTo>
                      <a:pt x="471497" y="169717"/>
                    </a:lnTo>
                    <a:lnTo>
                      <a:pt x="471497" y="464191"/>
                    </a:lnTo>
                    <a:cubicBezTo>
                      <a:pt x="471497" y="470186"/>
                      <a:pt x="471122" y="475337"/>
                      <a:pt x="470373" y="479646"/>
                    </a:cubicBezTo>
                    <a:cubicBezTo>
                      <a:pt x="469624" y="483954"/>
                      <a:pt x="468406" y="487701"/>
                      <a:pt x="466720" y="490885"/>
                    </a:cubicBezTo>
                    <a:cubicBezTo>
                      <a:pt x="465034" y="494070"/>
                      <a:pt x="462786" y="496786"/>
                      <a:pt x="459976" y="499034"/>
                    </a:cubicBezTo>
                    <a:cubicBezTo>
                      <a:pt x="457166" y="501282"/>
                      <a:pt x="453701" y="503155"/>
                      <a:pt x="449580" y="504654"/>
                    </a:cubicBezTo>
                    <a:cubicBezTo>
                      <a:pt x="441338" y="507651"/>
                      <a:pt x="430192" y="509524"/>
                      <a:pt x="416142" y="510273"/>
                    </a:cubicBezTo>
                    <a:cubicBezTo>
                      <a:pt x="402093" y="511023"/>
                      <a:pt x="384391" y="511397"/>
                      <a:pt x="363036" y="511397"/>
                    </a:cubicBezTo>
                    <a:cubicBezTo>
                      <a:pt x="362661" y="508775"/>
                      <a:pt x="362005" y="505778"/>
                      <a:pt x="361069" y="502406"/>
                    </a:cubicBezTo>
                    <a:cubicBezTo>
                      <a:pt x="360132" y="499034"/>
                      <a:pt x="359102" y="495756"/>
                      <a:pt x="357978" y="492571"/>
                    </a:cubicBezTo>
                    <a:cubicBezTo>
                      <a:pt x="356854" y="489387"/>
                      <a:pt x="355543" y="486202"/>
                      <a:pt x="354044" y="483018"/>
                    </a:cubicBezTo>
                    <a:cubicBezTo>
                      <a:pt x="352545" y="479833"/>
                      <a:pt x="351047" y="476930"/>
                      <a:pt x="349548" y="474307"/>
                    </a:cubicBezTo>
                    <a:cubicBezTo>
                      <a:pt x="357416" y="474682"/>
                      <a:pt x="365096" y="474963"/>
                      <a:pt x="372589" y="475150"/>
                    </a:cubicBezTo>
                    <a:cubicBezTo>
                      <a:pt x="380082" y="475337"/>
                      <a:pt x="387013" y="475431"/>
                      <a:pt x="393382" y="475431"/>
                    </a:cubicBezTo>
                    <a:cubicBezTo>
                      <a:pt x="399751" y="475431"/>
                      <a:pt x="405184" y="475337"/>
                      <a:pt x="409680" y="475150"/>
                    </a:cubicBezTo>
                    <a:cubicBezTo>
                      <a:pt x="414175" y="474963"/>
                      <a:pt x="417360" y="474869"/>
                      <a:pt x="419233" y="474869"/>
                    </a:cubicBezTo>
                    <a:cubicBezTo>
                      <a:pt x="423729" y="474494"/>
                      <a:pt x="426726" y="473558"/>
                      <a:pt x="428225" y="472059"/>
                    </a:cubicBezTo>
                    <a:cubicBezTo>
                      <a:pt x="429723" y="470561"/>
                      <a:pt x="430473" y="467938"/>
                      <a:pt x="430473" y="464191"/>
                    </a:cubicBezTo>
                    <a:lnTo>
                      <a:pt x="430473" y="207931"/>
                    </a:lnTo>
                    <a:lnTo>
                      <a:pt x="168592" y="207931"/>
                    </a:lnTo>
                    <a:close/>
                    <a:moveTo>
                      <a:pt x="88230" y="148362"/>
                    </a:moveTo>
                    <a:cubicBezTo>
                      <a:pt x="94224" y="153232"/>
                      <a:pt x="100312" y="158664"/>
                      <a:pt x="106494" y="164659"/>
                    </a:cubicBezTo>
                    <a:cubicBezTo>
                      <a:pt x="112676" y="170653"/>
                      <a:pt x="118670" y="176648"/>
                      <a:pt x="124477" y="182642"/>
                    </a:cubicBezTo>
                    <a:cubicBezTo>
                      <a:pt x="130284" y="188636"/>
                      <a:pt x="135623" y="194631"/>
                      <a:pt x="140494" y="200625"/>
                    </a:cubicBezTo>
                    <a:cubicBezTo>
                      <a:pt x="145364" y="206620"/>
                      <a:pt x="149298" y="212052"/>
                      <a:pt x="152295" y="216922"/>
                    </a:cubicBezTo>
                    <a:lnTo>
                      <a:pt x="120262" y="239963"/>
                    </a:lnTo>
                    <a:cubicBezTo>
                      <a:pt x="117265" y="234718"/>
                      <a:pt x="113425" y="229099"/>
                      <a:pt x="108742" y="223104"/>
                    </a:cubicBezTo>
                    <a:cubicBezTo>
                      <a:pt x="104059" y="217110"/>
                      <a:pt x="99001" y="210928"/>
                      <a:pt x="93569" y="204559"/>
                    </a:cubicBezTo>
                    <a:cubicBezTo>
                      <a:pt x="88136" y="198190"/>
                      <a:pt x="82329" y="192008"/>
                      <a:pt x="76147" y="186014"/>
                    </a:cubicBezTo>
                    <a:cubicBezTo>
                      <a:pt x="69966" y="180019"/>
                      <a:pt x="63878" y="174400"/>
                      <a:pt x="57883" y="169155"/>
                    </a:cubicBezTo>
                    <a:close/>
                    <a:moveTo>
                      <a:pt x="305152" y="562"/>
                    </a:moveTo>
                    <a:lnTo>
                      <a:pt x="344491" y="9554"/>
                    </a:lnTo>
                    <a:cubicBezTo>
                      <a:pt x="342617" y="16672"/>
                      <a:pt x="340463" y="23603"/>
                      <a:pt x="338028" y="30347"/>
                    </a:cubicBezTo>
                    <a:cubicBezTo>
                      <a:pt x="335593" y="37090"/>
                      <a:pt x="332876" y="43834"/>
                      <a:pt x="329879" y="50578"/>
                    </a:cubicBezTo>
                    <a:lnTo>
                      <a:pt x="491166" y="50578"/>
                    </a:lnTo>
                    <a:lnTo>
                      <a:pt x="491166" y="85982"/>
                    </a:lnTo>
                    <a:lnTo>
                      <a:pt x="400126" y="85982"/>
                    </a:lnTo>
                    <a:cubicBezTo>
                      <a:pt x="406870" y="95349"/>
                      <a:pt x="413051" y="104996"/>
                      <a:pt x="418671" y="114924"/>
                    </a:cubicBezTo>
                    <a:cubicBezTo>
                      <a:pt x="424291" y="124852"/>
                      <a:pt x="428599" y="133563"/>
                      <a:pt x="431597" y="141056"/>
                    </a:cubicBezTo>
                    <a:lnTo>
                      <a:pt x="395630" y="157353"/>
                    </a:lnTo>
                    <a:cubicBezTo>
                      <a:pt x="394132" y="152483"/>
                      <a:pt x="391884" y="147144"/>
                      <a:pt x="388887" y="141337"/>
                    </a:cubicBezTo>
                    <a:cubicBezTo>
                      <a:pt x="385889" y="135530"/>
                      <a:pt x="382705" y="129535"/>
                      <a:pt x="379333" y="123354"/>
                    </a:cubicBezTo>
                    <a:cubicBezTo>
                      <a:pt x="375961" y="117172"/>
                      <a:pt x="372215" y="110896"/>
                      <a:pt x="368093" y="104527"/>
                    </a:cubicBezTo>
                    <a:cubicBezTo>
                      <a:pt x="363972" y="98158"/>
                      <a:pt x="359851" y="91977"/>
                      <a:pt x="355730" y="85982"/>
                    </a:cubicBezTo>
                    <a:lnTo>
                      <a:pt x="312458" y="85982"/>
                    </a:lnTo>
                    <a:cubicBezTo>
                      <a:pt x="306089" y="97971"/>
                      <a:pt x="299064" y="109304"/>
                      <a:pt x="291384" y="119982"/>
                    </a:cubicBezTo>
                    <a:cubicBezTo>
                      <a:pt x="283704" y="130659"/>
                      <a:pt x="275930" y="140307"/>
                      <a:pt x="268062" y="148923"/>
                    </a:cubicBezTo>
                    <a:cubicBezTo>
                      <a:pt x="266189" y="147050"/>
                      <a:pt x="263847" y="145083"/>
                      <a:pt x="261037" y="143023"/>
                    </a:cubicBezTo>
                    <a:cubicBezTo>
                      <a:pt x="258227" y="140962"/>
                      <a:pt x="255230" y="138808"/>
                      <a:pt x="252046" y="136560"/>
                    </a:cubicBezTo>
                    <a:cubicBezTo>
                      <a:pt x="248861" y="134312"/>
                      <a:pt x="245677" y="132158"/>
                      <a:pt x="242492" y="130097"/>
                    </a:cubicBezTo>
                    <a:cubicBezTo>
                      <a:pt x="239308" y="128037"/>
                      <a:pt x="236404" y="126444"/>
                      <a:pt x="233781" y="125321"/>
                    </a:cubicBezTo>
                    <a:cubicBezTo>
                      <a:pt x="241649" y="117828"/>
                      <a:pt x="249142" y="109304"/>
                      <a:pt x="256260" y="99751"/>
                    </a:cubicBezTo>
                    <a:cubicBezTo>
                      <a:pt x="263379" y="90197"/>
                      <a:pt x="269935" y="80082"/>
                      <a:pt x="275930" y="69404"/>
                    </a:cubicBezTo>
                    <a:cubicBezTo>
                      <a:pt x="281924" y="58726"/>
                      <a:pt x="287450" y="47581"/>
                      <a:pt x="292508" y="35966"/>
                    </a:cubicBezTo>
                    <a:cubicBezTo>
                      <a:pt x="297566" y="24352"/>
                      <a:pt x="301780" y="12551"/>
                      <a:pt x="305152" y="562"/>
                    </a:cubicBezTo>
                    <a:close/>
                    <a:moveTo>
                      <a:pt x="88230" y="0"/>
                    </a:moveTo>
                    <a:lnTo>
                      <a:pt x="128130" y="9554"/>
                    </a:lnTo>
                    <a:cubicBezTo>
                      <a:pt x="125508" y="16672"/>
                      <a:pt x="122791" y="23509"/>
                      <a:pt x="119982" y="30066"/>
                    </a:cubicBezTo>
                    <a:cubicBezTo>
                      <a:pt x="117172" y="36622"/>
                      <a:pt x="114268" y="43272"/>
                      <a:pt x="111271" y="50016"/>
                    </a:cubicBezTo>
                    <a:lnTo>
                      <a:pt x="247831" y="50016"/>
                    </a:lnTo>
                    <a:lnTo>
                      <a:pt x="247831" y="85420"/>
                    </a:lnTo>
                    <a:lnTo>
                      <a:pt x="168592" y="85420"/>
                    </a:lnTo>
                    <a:cubicBezTo>
                      <a:pt x="171215" y="89916"/>
                      <a:pt x="173837" y="94599"/>
                      <a:pt x="176460" y="99470"/>
                    </a:cubicBezTo>
                    <a:cubicBezTo>
                      <a:pt x="179083" y="104340"/>
                      <a:pt x="181518" y="109117"/>
                      <a:pt x="183766" y="113800"/>
                    </a:cubicBezTo>
                    <a:cubicBezTo>
                      <a:pt x="186014" y="118483"/>
                      <a:pt x="188074" y="122885"/>
                      <a:pt x="189947" y="127006"/>
                    </a:cubicBezTo>
                    <a:cubicBezTo>
                      <a:pt x="191821" y="131128"/>
                      <a:pt x="193319" y="135061"/>
                      <a:pt x="194443" y="138808"/>
                    </a:cubicBezTo>
                    <a:lnTo>
                      <a:pt x="157915" y="153981"/>
                    </a:lnTo>
                    <a:cubicBezTo>
                      <a:pt x="156416" y="149111"/>
                      <a:pt x="154543" y="143959"/>
                      <a:pt x="152295" y="138527"/>
                    </a:cubicBezTo>
                    <a:cubicBezTo>
                      <a:pt x="150047" y="133094"/>
                      <a:pt x="147518" y="127381"/>
                      <a:pt x="144708" y="121387"/>
                    </a:cubicBezTo>
                    <a:cubicBezTo>
                      <a:pt x="141899" y="115392"/>
                      <a:pt x="138901" y="109304"/>
                      <a:pt x="135717" y="103123"/>
                    </a:cubicBezTo>
                    <a:cubicBezTo>
                      <a:pt x="132532" y="96941"/>
                      <a:pt x="129254" y="91040"/>
                      <a:pt x="125882" y="85420"/>
                    </a:cubicBezTo>
                    <a:lnTo>
                      <a:pt x="92164" y="85420"/>
                    </a:lnTo>
                    <a:cubicBezTo>
                      <a:pt x="83547" y="99657"/>
                      <a:pt x="74274" y="113144"/>
                      <a:pt x="64346" y="125883"/>
                    </a:cubicBezTo>
                    <a:cubicBezTo>
                      <a:pt x="54418" y="138621"/>
                      <a:pt x="44583" y="149860"/>
                      <a:pt x="34842" y="159601"/>
                    </a:cubicBezTo>
                    <a:cubicBezTo>
                      <a:pt x="32969" y="158102"/>
                      <a:pt x="30534" y="156323"/>
                      <a:pt x="27537" y="154262"/>
                    </a:cubicBezTo>
                    <a:cubicBezTo>
                      <a:pt x="24539" y="152202"/>
                      <a:pt x="21449" y="150047"/>
                      <a:pt x="18264" y="147800"/>
                    </a:cubicBezTo>
                    <a:cubicBezTo>
                      <a:pt x="15080" y="145552"/>
                      <a:pt x="11895" y="143491"/>
                      <a:pt x="8710" y="141618"/>
                    </a:cubicBezTo>
                    <a:cubicBezTo>
                      <a:pt x="5526" y="139745"/>
                      <a:pt x="2622" y="138059"/>
                      <a:pt x="0" y="136560"/>
                    </a:cubicBezTo>
                    <a:cubicBezTo>
                      <a:pt x="9741" y="128318"/>
                      <a:pt x="18920" y="119045"/>
                      <a:pt x="27537" y="108742"/>
                    </a:cubicBezTo>
                    <a:cubicBezTo>
                      <a:pt x="36154" y="98439"/>
                      <a:pt x="44209" y="87387"/>
                      <a:pt x="51702" y="75586"/>
                    </a:cubicBezTo>
                    <a:cubicBezTo>
                      <a:pt x="59195" y="63784"/>
                      <a:pt x="66032" y="51514"/>
                      <a:pt x="72214" y="38776"/>
                    </a:cubicBezTo>
                    <a:cubicBezTo>
                      <a:pt x="78395" y="26038"/>
                      <a:pt x="83734" y="13113"/>
                      <a:pt x="882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/>
              </a:p>
            </p:txBody>
          </p:sp>
        </p:grpSp>
        <p:pic>
          <p:nvPicPr>
            <p:cNvPr id="134" name="圖片 133">
              <a:extLst>
                <a:ext uri="{FF2B5EF4-FFF2-40B4-BE49-F238E27FC236}">
                  <a16:creationId xmlns:a16="http://schemas.microsoft.com/office/drawing/2014/main" id="{D6B62645-D333-4863-9564-7A98D5AB7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208" b="13208"/>
            <a:stretch>
              <a:fillRect/>
            </a:stretch>
          </p:blipFill>
          <p:spPr>
            <a:xfrm>
              <a:off x="5268000" y="3078000"/>
              <a:ext cx="828000" cy="828000"/>
            </a:xfrm>
            <a:custGeom>
              <a:avLst/>
              <a:gdLst>
                <a:gd name="connsiteX0" fmla="*/ 0 w 828000"/>
                <a:gd name="connsiteY0" fmla="*/ 0 h 828000"/>
                <a:gd name="connsiteX1" fmla="*/ 828000 w 828000"/>
                <a:gd name="connsiteY1" fmla="*/ 0 h 828000"/>
                <a:gd name="connsiteX2" fmla="*/ 828000 w 828000"/>
                <a:gd name="connsiteY2" fmla="*/ 828000 h 828000"/>
                <a:gd name="connsiteX3" fmla="*/ 0 w 828000"/>
                <a:gd name="connsiteY3" fmla="*/ 828000 h 8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000" h="828000">
                  <a:moveTo>
                    <a:pt x="0" y="0"/>
                  </a:moveTo>
                  <a:lnTo>
                    <a:pt x="828000" y="0"/>
                  </a:lnTo>
                  <a:lnTo>
                    <a:pt x="828000" y="828000"/>
                  </a:lnTo>
                  <a:lnTo>
                    <a:pt x="0" y="828000"/>
                  </a:lnTo>
                  <a:close/>
                </a:path>
              </a:pathLst>
            </a:custGeom>
          </p:spPr>
        </p:pic>
      </p:grp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541E48A8-A4CE-4175-BE15-11DBC9AFFDD8}"/>
              </a:ext>
            </a:extLst>
          </p:cNvPr>
          <p:cNvGrpSpPr/>
          <p:nvPr/>
        </p:nvGrpSpPr>
        <p:grpSpPr>
          <a:xfrm>
            <a:off x="2886192" y="3046360"/>
            <a:ext cx="953999" cy="954000"/>
            <a:chOff x="5787479" y="3627035"/>
            <a:chExt cx="953999" cy="954000"/>
          </a:xfrm>
        </p:grpSpPr>
        <p:pic>
          <p:nvPicPr>
            <p:cNvPr id="145" name="圖片 144">
              <a:extLst>
                <a:ext uri="{FF2B5EF4-FFF2-40B4-BE49-F238E27FC236}">
                  <a16:creationId xmlns:a16="http://schemas.microsoft.com/office/drawing/2014/main" id="{96D0D15B-7110-4012-8057-B837C67B6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479" y="3627035"/>
              <a:ext cx="540000" cy="540000"/>
            </a:xfrm>
            <a:prstGeom prst="rect">
              <a:avLst/>
            </a:prstGeom>
          </p:spPr>
        </p:pic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E45279F3-86B1-48E0-91BF-0F3CEEF18C52}"/>
                </a:ext>
              </a:extLst>
            </p:cNvPr>
            <p:cNvGrpSpPr/>
            <p:nvPr/>
          </p:nvGrpSpPr>
          <p:grpSpPr>
            <a:xfrm>
              <a:off x="5913478" y="3753035"/>
              <a:ext cx="828000" cy="828000"/>
              <a:chOff x="1788823" y="2074848"/>
              <a:chExt cx="828000" cy="828000"/>
            </a:xfrm>
          </p:grpSpPr>
          <p:sp>
            <p:nvSpPr>
              <p:cNvPr id="149" name="手繪多邊形: 圖案 148">
                <a:extLst>
                  <a:ext uri="{FF2B5EF4-FFF2-40B4-BE49-F238E27FC236}">
                    <a16:creationId xmlns:a16="http://schemas.microsoft.com/office/drawing/2014/main" id="{6FD28614-1458-4824-84B1-BE8773291717}"/>
                  </a:ext>
                </a:extLst>
              </p:cNvPr>
              <p:cNvSpPr/>
              <p:nvPr/>
            </p:nvSpPr>
            <p:spPr>
              <a:xfrm>
                <a:off x="1788823" y="2074848"/>
                <a:ext cx="828000" cy="828000"/>
              </a:xfrm>
              <a:custGeom>
                <a:avLst/>
                <a:gdLst>
                  <a:gd name="connsiteX0" fmla="*/ 477000 w 828000"/>
                  <a:gd name="connsiteY0" fmla="*/ 0 h 828000"/>
                  <a:gd name="connsiteX1" fmla="*/ 814290 w 828000"/>
                  <a:gd name="connsiteY1" fmla="*/ 139710 h 828000"/>
                  <a:gd name="connsiteX2" fmla="*/ 828000 w 828000"/>
                  <a:gd name="connsiteY2" fmla="*/ 156327 h 828000"/>
                  <a:gd name="connsiteX3" fmla="*/ 828000 w 828000"/>
                  <a:gd name="connsiteY3" fmla="*/ 797673 h 828000"/>
                  <a:gd name="connsiteX4" fmla="*/ 814290 w 828000"/>
                  <a:gd name="connsiteY4" fmla="*/ 814290 h 828000"/>
                  <a:gd name="connsiteX5" fmla="*/ 797673 w 828000"/>
                  <a:gd name="connsiteY5" fmla="*/ 828000 h 828000"/>
                  <a:gd name="connsiteX6" fmla="*/ 156327 w 828000"/>
                  <a:gd name="connsiteY6" fmla="*/ 828000 h 828000"/>
                  <a:gd name="connsiteX7" fmla="*/ 139710 w 828000"/>
                  <a:gd name="connsiteY7" fmla="*/ 814290 h 828000"/>
                  <a:gd name="connsiteX8" fmla="*/ 0 w 828000"/>
                  <a:gd name="connsiteY8" fmla="*/ 477000 h 828000"/>
                  <a:gd name="connsiteX9" fmla="*/ 477000 w 828000"/>
                  <a:gd name="connsiteY9" fmla="*/ 0 h 8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8000" h="828000">
                    <a:moveTo>
                      <a:pt x="477000" y="0"/>
                    </a:moveTo>
                    <a:cubicBezTo>
                      <a:pt x="608720" y="0"/>
                      <a:pt x="727970" y="53390"/>
                      <a:pt x="814290" y="139710"/>
                    </a:cubicBezTo>
                    <a:lnTo>
                      <a:pt x="828000" y="156327"/>
                    </a:lnTo>
                    <a:lnTo>
                      <a:pt x="828000" y="797673"/>
                    </a:lnTo>
                    <a:lnTo>
                      <a:pt x="814290" y="814290"/>
                    </a:lnTo>
                    <a:lnTo>
                      <a:pt x="797673" y="828000"/>
                    </a:lnTo>
                    <a:lnTo>
                      <a:pt x="156327" y="828000"/>
                    </a:lnTo>
                    <a:lnTo>
                      <a:pt x="139710" y="814290"/>
                    </a:lnTo>
                    <a:cubicBezTo>
                      <a:pt x="53390" y="727970"/>
                      <a:pt x="0" y="608720"/>
                      <a:pt x="0" y="477000"/>
                    </a:cubicBezTo>
                    <a:cubicBezTo>
                      <a:pt x="0" y="213560"/>
                      <a:pt x="213560" y="0"/>
                      <a:pt x="477000" y="0"/>
                    </a:cubicBezTo>
                    <a:close/>
                  </a:path>
                </a:pathLst>
              </a:custGeom>
              <a:solidFill>
                <a:srgbClr val="ED5565">
                  <a:alpha val="75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" name="文字方塊 149">
                <a:extLst>
                  <a:ext uri="{FF2B5EF4-FFF2-40B4-BE49-F238E27FC236}">
                    <a16:creationId xmlns:a16="http://schemas.microsoft.com/office/drawing/2014/main" id="{95224475-6556-466D-A937-9CE560608D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020239" y="2295027"/>
                <a:ext cx="491166" cy="513645"/>
              </a:xfrm>
              <a:custGeom>
                <a:avLst/>
                <a:gdLst/>
                <a:ahLst/>
                <a:cxnLst/>
                <a:rect l="l" t="t" r="r" b="b"/>
                <a:pathLst>
                  <a:path w="491166" h="513645">
                    <a:moveTo>
                      <a:pt x="187699" y="364160"/>
                    </a:moveTo>
                    <a:lnTo>
                      <a:pt x="187699" y="414176"/>
                    </a:lnTo>
                    <a:lnTo>
                      <a:pt x="318640" y="414176"/>
                    </a:lnTo>
                    <a:lnTo>
                      <a:pt x="318640" y="364160"/>
                    </a:lnTo>
                    <a:close/>
                    <a:moveTo>
                      <a:pt x="187699" y="286607"/>
                    </a:moveTo>
                    <a:lnTo>
                      <a:pt x="187699" y="333251"/>
                    </a:lnTo>
                    <a:lnTo>
                      <a:pt x="318640" y="333251"/>
                    </a:lnTo>
                    <a:lnTo>
                      <a:pt x="318640" y="286607"/>
                    </a:lnTo>
                    <a:close/>
                    <a:moveTo>
                      <a:pt x="151171" y="254013"/>
                    </a:moveTo>
                    <a:lnTo>
                      <a:pt x="356292" y="254013"/>
                    </a:lnTo>
                    <a:lnTo>
                      <a:pt x="356292" y="446770"/>
                    </a:lnTo>
                    <a:lnTo>
                      <a:pt x="151171" y="446770"/>
                    </a:lnTo>
                    <a:close/>
                    <a:moveTo>
                      <a:pt x="32594" y="217484"/>
                    </a:moveTo>
                    <a:lnTo>
                      <a:pt x="73057" y="217484"/>
                    </a:lnTo>
                    <a:lnTo>
                      <a:pt x="73057" y="513645"/>
                    </a:lnTo>
                    <a:lnTo>
                      <a:pt x="32594" y="513645"/>
                    </a:lnTo>
                    <a:close/>
                    <a:moveTo>
                      <a:pt x="168592" y="169717"/>
                    </a:moveTo>
                    <a:lnTo>
                      <a:pt x="471497" y="169717"/>
                    </a:lnTo>
                    <a:lnTo>
                      <a:pt x="471497" y="464191"/>
                    </a:lnTo>
                    <a:cubicBezTo>
                      <a:pt x="471497" y="470186"/>
                      <a:pt x="471122" y="475337"/>
                      <a:pt x="470373" y="479646"/>
                    </a:cubicBezTo>
                    <a:cubicBezTo>
                      <a:pt x="469624" y="483954"/>
                      <a:pt x="468406" y="487701"/>
                      <a:pt x="466720" y="490885"/>
                    </a:cubicBezTo>
                    <a:cubicBezTo>
                      <a:pt x="465034" y="494070"/>
                      <a:pt x="462786" y="496786"/>
                      <a:pt x="459976" y="499034"/>
                    </a:cubicBezTo>
                    <a:cubicBezTo>
                      <a:pt x="457166" y="501282"/>
                      <a:pt x="453701" y="503155"/>
                      <a:pt x="449580" y="504654"/>
                    </a:cubicBezTo>
                    <a:cubicBezTo>
                      <a:pt x="441338" y="507651"/>
                      <a:pt x="430192" y="509524"/>
                      <a:pt x="416142" y="510273"/>
                    </a:cubicBezTo>
                    <a:cubicBezTo>
                      <a:pt x="402093" y="511023"/>
                      <a:pt x="384391" y="511397"/>
                      <a:pt x="363036" y="511397"/>
                    </a:cubicBezTo>
                    <a:cubicBezTo>
                      <a:pt x="362661" y="508775"/>
                      <a:pt x="362005" y="505778"/>
                      <a:pt x="361069" y="502406"/>
                    </a:cubicBezTo>
                    <a:cubicBezTo>
                      <a:pt x="360132" y="499034"/>
                      <a:pt x="359102" y="495756"/>
                      <a:pt x="357978" y="492571"/>
                    </a:cubicBezTo>
                    <a:cubicBezTo>
                      <a:pt x="356854" y="489387"/>
                      <a:pt x="355543" y="486202"/>
                      <a:pt x="354044" y="483018"/>
                    </a:cubicBezTo>
                    <a:cubicBezTo>
                      <a:pt x="352545" y="479833"/>
                      <a:pt x="351047" y="476930"/>
                      <a:pt x="349548" y="474307"/>
                    </a:cubicBezTo>
                    <a:cubicBezTo>
                      <a:pt x="357416" y="474682"/>
                      <a:pt x="365096" y="474963"/>
                      <a:pt x="372589" y="475150"/>
                    </a:cubicBezTo>
                    <a:cubicBezTo>
                      <a:pt x="380082" y="475337"/>
                      <a:pt x="387013" y="475431"/>
                      <a:pt x="393382" y="475431"/>
                    </a:cubicBezTo>
                    <a:cubicBezTo>
                      <a:pt x="399751" y="475431"/>
                      <a:pt x="405184" y="475337"/>
                      <a:pt x="409680" y="475150"/>
                    </a:cubicBezTo>
                    <a:cubicBezTo>
                      <a:pt x="414175" y="474963"/>
                      <a:pt x="417360" y="474869"/>
                      <a:pt x="419233" y="474869"/>
                    </a:cubicBezTo>
                    <a:cubicBezTo>
                      <a:pt x="423729" y="474494"/>
                      <a:pt x="426726" y="473558"/>
                      <a:pt x="428225" y="472059"/>
                    </a:cubicBezTo>
                    <a:cubicBezTo>
                      <a:pt x="429723" y="470561"/>
                      <a:pt x="430473" y="467938"/>
                      <a:pt x="430473" y="464191"/>
                    </a:cubicBezTo>
                    <a:lnTo>
                      <a:pt x="430473" y="207931"/>
                    </a:lnTo>
                    <a:lnTo>
                      <a:pt x="168592" y="207931"/>
                    </a:lnTo>
                    <a:close/>
                    <a:moveTo>
                      <a:pt x="88230" y="148362"/>
                    </a:moveTo>
                    <a:cubicBezTo>
                      <a:pt x="94224" y="153232"/>
                      <a:pt x="100312" y="158664"/>
                      <a:pt x="106494" y="164659"/>
                    </a:cubicBezTo>
                    <a:cubicBezTo>
                      <a:pt x="112676" y="170653"/>
                      <a:pt x="118670" y="176648"/>
                      <a:pt x="124477" y="182642"/>
                    </a:cubicBezTo>
                    <a:cubicBezTo>
                      <a:pt x="130284" y="188636"/>
                      <a:pt x="135623" y="194631"/>
                      <a:pt x="140494" y="200625"/>
                    </a:cubicBezTo>
                    <a:cubicBezTo>
                      <a:pt x="145364" y="206620"/>
                      <a:pt x="149298" y="212052"/>
                      <a:pt x="152295" y="216922"/>
                    </a:cubicBezTo>
                    <a:lnTo>
                      <a:pt x="120262" y="239963"/>
                    </a:lnTo>
                    <a:cubicBezTo>
                      <a:pt x="117265" y="234718"/>
                      <a:pt x="113425" y="229099"/>
                      <a:pt x="108742" y="223104"/>
                    </a:cubicBezTo>
                    <a:cubicBezTo>
                      <a:pt x="104059" y="217110"/>
                      <a:pt x="99001" y="210928"/>
                      <a:pt x="93569" y="204559"/>
                    </a:cubicBezTo>
                    <a:cubicBezTo>
                      <a:pt x="88136" y="198190"/>
                      <a:pt x="82329" y="192008"/>
                      <a:pt x="76147" y="186014"/>
                    </a:cubicBezTo>
                    <a:cubicBezTo>
                      <a:pt x="69966" y="180019"/>
                      <a:pt x="63878" y="174400"/>
                      <a:pt x="57883" y="169155"/>
                    </a:cubicBezTo>
                    <a:close/>
                    <a:moveTo>
                      <a:pt x="305152" y="562"/>
                    </a:moveTo>
                    <a:lnTo>
                      <a:pt x="344491" y="9554"/>
                    </a:lnTo>
                    <a:cubicBezTo>
                      <a:pt x="342617" y="16672"/>
                      <a:pt x="340463" y="23603"/>
                      <a:pt x="338028" y="30347"/>
                    </a:cubicBezTo>
                    <a:cubicBezTo>
                      <a:pt x="335593" y="37090"/>
                      <a:pt x="332876" y="43834"/>
                      <a:pt x="329879" y="50578"/>
                    </a:cubicBezTo>
                    <a:lnTo>
                      <a:pt x="491166" y="50578"/>
                    </a:lnTo>
                    <a:lnTo>
                      <a:pt x="491166" y="85982"/>
                    </a:lnTo>
                    <a:lnTo>
                      <a:pt x="400126" y="85982"/>
                    </a:lnTo>
                    <a:cubicBezTo>
                      <a:pt x="406870" y="95349"/>
                      <a:pt x="413051" y="104996"/>
                      <a:pt x="418671" y="114924"/>
                    </a:cubicBezTo>
                    <a:cubicBezTo>
                      <a:pt x="424291" y="124852"/>
                      <a:pt x="428599" y="133563"/>
                      <a:pt x="431597" y="141056"/>
                    </a:cubicBezTo>
                    <a:lnTo>
                      <a:pt x="395630" y="157353"/>
                    </a:lnTo>
                    <a:cubicBezTo>
                      <a:pt x="394132" y="152483"/>
                      <a:pt x="391884" y="147144"/>
                      <a:pt x="388887" y="141337"/>
                    </a:cubicBezTo>
                    <a:cubicBezTo>
                      <a:pt x="385889" y="135530"/>
                      <a:pt x="382705" y="129535"/>
                      <a:pt x="379333" y="123354"/>
                    </a:cubicBezTo>
                    <a:cubicBezTo>
                      <a:pt x="375961" y="117172"/>
                      <a:pt x="372215" y="110896"/>
                      <a:pt x="368093" y="104527"/>
                    </a:cubicBezTo>
                    <a:cubicBezTo>
                      <a:pt x="363972" y="98158"/>
                      <a:pt x="359851" y="91977"/>
                      <a:pt x="355730" y="85982"/>
                    </a:cubicBezTo>
                    <a:lnTo>
                      <a:pt x="312458" y="85982"/>
                    </a:lnTo>
                    <a:cubicBezTo>
                      <a:pt x="306089" y="97971"/>
                      <a:pt x="299064" y="109304"/>
                      <a:pt x="291384" y="119982"/>
                    </a:cubicBezTo>
                    <a:cubicBezTo>
                      <a:pt x="283704" y="130659"/>
                      <a:pt x="275930" y="140307"/>
                      <a:pt x="268062" y="148923"/>
                    </a:cubicBezTo>
                    <a:cubicBezTo>
                      <a:pt x="266189" y="147050"/>
                      <a:pt x="263847" y="145083"/>
                      <a:pt x="261037" y="143023"/>
                    </a:cubicBezTo>
                    <a:cubicBezTo>
                      <a:pt x="258227" y="140962"/>
                      <a:pt x="255230" y="138808"/>
                      <a:pt x="252046" y="136560"/>
                    </a:cubicBezTo>
                    <a:cubicBezTo>
                      <a:pt x="248861" y="134312"/>
                      <a:pt x="245677" y="132158"/>
                      <a:pt x="242492" y="130097"/>
                    </a:cubicBezTo>
                    <a:cubicBezTo>
                      <a:pt x="239308" y="128037"/>
                      <a:pt x="236404" y="126444"/>
                      <a:pt x="233781" y="125321"/>
                    </a:cubicBezTo>
                    <a:cubicBezTo>
                      <a:pt x="241649" y="117828"/>
                      <a:pt x="249142" y="109304"/>
                      <a:pt x="256260" y="99751"/>
                    </a:cubicBezTo>
                    <a:cubicBezTo>
                      <a:pt x="263379" y="90197"/>
                      <a:pt x="269935" y="80082"/>
                      <a:pt x="275930" y="69404"/>
                    </a:cubicBezTo>
                    <a:cubicBezTo>
                      <a:pt x="281924" y="58726"/>
                      <a:pt x="287450" y="47581"/>
                      <a:pt x="292508" y="35966"/>
                    </a:cubicBezTo>
                    <a:cubicBezTo>
                      <a:pt x="297566" y="24352"/>
                      <a:pt x="301780" y="12551"/>
                      <a:pt x="305152" y="562"/>
                    </a:cubicBezTo>
                    <a:close/>
                    <a:moveTo>
                      <a:pt x="88230" y="0"/>
                    </a:moveTo>
                    <a:lnTo>
                      <a:pt x="128130" y="9554"/>
                    </a:lnTo>
                    <a:cubicBezTo>
                      <a:pt x="125508" y="16672"/>
                      <a:pt x="122791" y="23509"/>
                      <a:pt x="119982" y="30066"/>
                    </a:cubicBezTo>
                    <a:cubicBezTo>
                      <a:pt x="117172" y="36622"/>
                      <a:pt x="114268" y="43272"/>
                      <a:pt x="111271" y="50016"/>
                    </a:cubicBezTo>
                    <a:lnTo>
                      <a:pt x="247831" y="50016"/>
                    </a:lnTo>
                    <a:lnTo>
                      <a:pt x="247831" y="85420"/>
                    </a:lnTo>
                    <a:lnTo>
                      <a:pt x="168592" y="85420"/>
                    </a:lnTo>
                    <a:cubicBezTo>
                      <a:pt x="171215" y="89916"/>
                      <a:pt x="173837" y="94599"/>
                      <a:pt x="176460" y="99470"/>
                    </a:cubicBezTo>
                    <a:cubicBezTo>
                      <a:pt x="179083" y="104340"/>
                      <a:pt x="181518" y="109117"/>
                      <a:pt x="183766" y="113800"/>
                    </a:cubicBezTo>
                    <a:cubicBezTo>
                      <a:pt x="186014" y="118483"/>
                      <a:pt x="188074" y="122885"/>
                      <a:pt x="189947" y="127006"/>
                    </a:cubicBezTo>
                    <a:cubicBezTo>
                      <a:pt x="191821" y="131128"/>
                      <a:pt x="193319" y="135061"/>
                      <a:pt x="194443" y="138808"/>
                    </a:cubicBezTo>
                    <a:lnTo>
                      <a:pt x="157915" y="153981"/>
                    </a:lnTo>
                    <a:cubicBezTo>
                      <a:pt x="156416" y="149111"/>
                      <a:pt x="154543" y="143959"/>
                      <a:pt x="152295" y="138527"/>
                    </a:cubicBezTo>
                    <a:cubicBezTo>
                      <a:pt x="150047" y="133094"/>
                      <a:pt x="147518" y="127381"/>
                      <a:pt x="144708" y="121387"/>
                    </a:cubicBezTo>
                    <a:cubicBezTo>
                      <a:pt x="141899" y="115392"/>
                      <a:pt x="138901" y="109304"/>
                      <a:pt x="135717" y="103123"/>
                    </a:cubicBezTo>
                    <a:cubicBezTo>
                      <a:pt x="132532" y="96941"/>
                      <a:pt x="129254" y="91040"/>
                      <a:pt x="125882" y="85420"/>
                    </a:cubicBezTo>
                    <a:lnTo>
                      <a:pt x="92164" y="85420"/>
                    </a:lnTo>
                    <a:cubicBezTo>
                      <a:pt x="83547" y="99657"/>
                      <a:pt x="74274" y="113144"/>
                      <a:pt x="64346" y="125883"/>
                    </a:cubicBezTo>
                    <a:cubicBezTo>
                      <a:pt x="54418" y="138621"/>
                      <a:pt x="44583" y="149860"/>
                      <a:pt x="34842" y="159601"/>
                    </a:cubicBezTo>
                    <a:cubicBezTo>
                      <a:pt x="32969" y="158102"/>
                      <a:pt x="30534" y="156323"/>
                      <a:pt x="27537" y="154262"/>
                    </a:cubicBezTo>
                    <a:cubicBezTo>
                      <a:pt x="24539" y="152202"/>
                      <a:pt x="21449" y="150047"/>
                      <a:pt x="18264" y="147800"/>
                    </a:cubicBezTo>
                    <a:cubicBezTo>
                      <a:pt x="15080" y="145552"/>
                      <a:pt x="11895" y="143491"/>
                      <a:pt x="8710" y="141618"/>
                    </a:cubicBezTo>
                    <a:cubicBezTo>
                      <a:pt x="5526" y="139745"/>
                      <a:pt x="2622" y="138059"/>
                      <a:pt x="0" y="136560"/>
                    </a:cubicBezTo>
                    <a:cubicBezTo>
                      <a:pt x="9741" y="128318"/>
                      <a:pt x="18920" y="119045"/>
                      <a:pt x="27537" y="108742"/>
                    </a:cubicBezTo>
                    <a:cubicBezTo>
                      <a:pt x="36154" y="98439"/>
                      <a:pt x="44209" y="87387"/>
                      <a:pt x="51702" y="75586"/>
                    </a:cubicBezTo>
                    <a:cubicBezTo>
                      <a:pt x="59195" y="63784"/>
                      <a:pt x="66032" y="51514"/>
                      <a:pt x="72214" y="38776"/>
                    </a:cubicBezTo>
                    <a:cubicBezTo>
                      <a:pt x="78395" y="26038"/>
                      <a:pt x="83734" y="13113"/>
                      <a:pt x="882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/>
              </a:p>
            </p:txBody>
          </p:sp>
        </p:grpSp>
      </p:grp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7B62D918-05B0-4A71-A200-3F6E4847BD68}"/>
              </a:ext>
            </a:extLst>
          </p:cNvPr>
          <p:cNvGrpSpPr/>
          <p:nvPr/>
        </p:nvGrpSpPr>
        <p:grpSpPr>
          <a:xfrm>
            <a:off x="7963457" y="1015454"/>
            <a:ext cx="954000" cy="954000"/>
            <a:chOff x="5412307" y="4188093"/>
            <a:chExt cx="954000" cy="954000"/>
          </a:xfrm>
        </p:grpSpPr>
        <p:grpSp>
          <p:nvGrpSpPr>
            <p:cNvPr id="158" name="群組 157">
              <a:extLst>
                <a:ext uri="{FF2B5EF4-FFF2-40B4-BE49-F238E27FC236}">
                  <a16:creationId xmlns:a16="http://schemas.microsoft.com/office/drawing/2014/main" id="{B69CC1BA-82A7-40AC-AB62-7E906D6B07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12307" y="4188093"/>
              <a:ext cx="540000" cy="540000"/>
              <a:chOff x="1566249" y="1843848"/>
              <a:chExt cx="954000" cy="954000"/>
            </a:xfrm>
          </p:grpSpPr>
          <p:sp>
            <p:nvSpPr>
              <p:cNvPr id="160" name="橢圓 159">
                <a:extLst>
                  <a:ext uri="{FF2B5EF4-FFF2-40B4-BE49-F238E27FC236}">
                    <a16:creationId xmlns:a16="http://schemas.microsoft.com/office/drawing/2014/main" id="{7D8E8E9E-3BF8-455B-9EC9-6FFACC731A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6249" y="1843848"/>
                <a:ext cx="954000" cy="954000"/>
              </a:xfrm>
              <a:prstGeom prst="ellipse">
                <a:avLst/>
              </a:prstGeom>
              <a:solidFill>
                <a:srgbClr val="ED5565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400" dirty="0"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A3CBCD92-3603-4EA1-ADB7-226B79DBE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797666" y="2064026"/>
                <a:ext cx="491166" cy="513645"/>
              </a:xfrm>
              <a:custGeom>
                <a:avLst/>
                <a:gdLst/>
                <a:ahLst/>
                <a:cxnLst/>
                <a:rect l="l" t="t" r="r" b="b"/>
                <a:pathLst>
                  <a:path w="491166" h="513645">
                    <a:moveTo>
                      <a:pt x="187699" y="364160"/>
                    </a:moveTo>
                    <a:lnTo>
                      <a:pt x="187699" y="414176"/>
                    </a:lnTo>
                    <a:lnTo>
                      <a:pt x="318640" y="414176"/>
                    </a:lnTo>
                    <a:lnTo>
                      <a:pt x="318640" y="364160"/>
                    </a:lnTo>
                    <a:close/>
                    <a:moveTo>
                      <a:pt x="187699" y="286607"/>
                    </a:moveTo>
                    <a:lnTo>
                      <a:pt x="187699" y="333251"/>
                    </a:lnTo>
                    <a:lnTo>
                      <a:pt x="318640" y="333251"/>
                    </a:lnTo>
                    <a:lnTo>
                      <a:pt x="318640" y="286607"/>
                    </a:lnTo>
                    <a:close/>
                    <a:moveTo>
                      <a:pt x="151171" y="254013"/>
                    </a:moveTo>
                    <a:lnTo>
                      <a:pt x="356292" y="254013"/>
                    </a:lnTo>
                    <a:lnTo>
                      <a:pt x="356292" y="446770"/>
                    </a:lnTo>
                    <a:lnTo>
                      <a:pt x="151171" y="446770"/>
                    </a:lnTo>
                    <a:close/>
                    <a:moveTo>
                      <a:pt x="32594" y="217484"/>
                    </a:moveTo>
                    <a:lnTo>
                      <a:pt x="73057" y="217484"/>
                    </a:lnTo>
                    <a:lnTo>
                      <a:pt x="73057" y="513645"/>
                    </a:lnTo>
                    <a:lnTo>
                      <a:pt x="32594" y="513645"/>
                    </a:lnTo>
                    <a:close/>
                    <a:moveTo>
                      <a:pt x="168592" y="169717"/>
                    </a:moveTo>
                    <a:lnTo>
                      <a:pt x="471497" y="169717"/>
                    </a:lnTo>
                    <a:lnTo>
                      <a:pt x="471497" y="464191"/>
                    </a:lnTo>
                    <a:cubicBezTo>
                      <a:pt x="471497" y="470186"/>
                      <a:pt x="471122" y="475337"/>
                      <a:pt x="470373" y="479646"/>
                    </a:cubicBezTo>
                    <a:cubicBezTo>
                      <a:pt x="469624" y="483954"/>
                      <a:pt x="468406" y="487701"/>
                      <a:pt x="466720" y="490885"/>
                    </a:cubicBezTo>
                    <a:cubicBezTo>
                      <a:pt x="465034" y="494070"/>
                      <a:pt x="462786" y="496786"/>
                      <a:pt x="459976" y="499034"/>
                    </a:cubicBezTo>
                    <a:cubicBezTo>
                      <a:pt x="457166" y="501282"/>
                      <a:pt x="453701" y="503155"/>
                      <a:pt x="449580" y="504654"/>
                    </a:cubicBezTo>
                    <a:cubicBezTo>
                      <a:pt x="441338" y="507651"/>
                      <a:pt x="430192" y="509524"/>
                      <a:pt x="416142" y="510273"/>
                    </a:cubicBezTo>
                    <a:cubicBezTo>
                      <a:pt x="402093" y="511023"/>
                      <a:pt x="384391" y="511397"/>
                      <a:pt x="363036" y="511397"/>
                    </a:cubicBezTo>
                    <a:cubicBezTo>
                      <a:pt x="362661" y="508775"/>
                      <a:pt x="362005" y="505778"/>
                      <a:pt x="361069" y="502406"/>
                    </a:cubicBezTo>
                    <a:cubicBezTo>
                      <a:pt x="360132" y="499034"/>
                      <a:pt x="359102" y="495756"/>
                      <a:pt x="357978" y="492571"/>
                    </a:cubicBezTo>
                    <a:cubicBezTo>
                      <a:pt x="356854" y="489387"/>
                      <a:pt x="355543" y="486202"/>
                      <a:pt x="354044" y="483018"/>
                    </a:cubicBezTo>
                    <a:cubicBezTo>
                      <a:pt x="352545" y="479833"/>
                      <a:pt x="351047" y="476930"/>
                      <a:pt x="349548" y="474307"/>
                    </a:cubicBezTo>
                    <a:cubicBezTo>
                      <a:pt x="357416" y="474682"/>
                      <a:pt x="365096" y="474963"/>
                      <a:pt x="372589" y="475150"/>
                    </a:cubicBezTo>
                    <a:cubicBezTo>
                      <a:pt x="380082" y="475337"/>
                      <a:pt x="387013" y="475431"/>
                      <a:pt x="393382" y="475431"/>
                    </a:cubicBezTo>
                    <a:cubicBezTo>
                      <a:pt x="399751" y="475431"/>
                      <a:pt x="405184" y="475337"/>
                      <a:pt x="409680" y="475150"/>
                    </a:cubicBezTo>
                    <a:cubicBezTo>
                      <a:pt x="414175" y="474963"/>
                      <a:pt x="417360" y="474869"/>
                      <a:pt x="419233" y="474869"/>
                    </a:cubicBezTo>
                    <a:cubicBezTo>
                      <a:pt x="423729" y="474494"/>
                      <a:pt x="426726" y="473558"/>
                      <a:pt x="428225" y="472059"/>
                    </a:cubicBezTo>
                    <a:cubicBezTo>
                      <a:pt x="429723" y="470561"/>
                      <a:pt x="430473" y="467938"/>
                      <a:pt x="430473" y="464191"/>
                    </a:cubicBezTo>
                    <a:lnTo>
                      <a:pt x="430473" y="207931"/>
                    </a:lnTo>
                    <a:lnTo>
                      <a:pt x="168592" y="207931"/>
                    </a:lnTo>
                    <a:close/>
                    <a:moveTo>
                      <a:pt x="88230" y="148362"/>
                    </a:moveTo>
                    <a:cubicBezTo>
                      <a:pt x="94224" y="153232"/>
                      <a:pt x="100312" y="158664"/>
                      <a:pt x="106494" y="164659"/>
                    </a:cubicBezTo>
                    <a:cubicBezTo>
                      <a:pt x="112676" y="170653"/>
                      <a:pt x="118670" y="176648"/>
                      <a:pt x="124477" y="182642"/>
                    </a:cubicBezTo>
                    <a:cubicBezTo>
                      <a:pt x="130284" y="188636"/>
                      <a:pt x="135623" y="194631"/>
                      <a:pt x="140494" y="200625"/>
                    </a:cubicBezTo>
                    <a:cubicBezTo>
                      <a:pt x="145364" y="206620"/>
                      <a:pt x="149298" y="212052"/>
                      <a:pt x="152295" y="216922"/>
                    </a:cubicBezTo>
                    <a:lnTo>
                      <a:pt x="120262" y="239963"/>
                    </a:lnTo>
                    <a:cubicBezTo>
                      <a:pt x="117265" y="234718"/>
                      <a:pt x="113425" y="229099"/>
                      <a:pt x="108742" y="223104"/>
                    </a:cubicBezTo>
                    <a:cubicBezTo>
                      <a:pt x="104059" y="217110"/>
                      <a:pt x="99001" y="210928"/>
                      <a:pt x="93569" y="204559"/>
                    </a:cubicBezTo>
                    <a:cubicBezTo>
                      <a:pt x="88136" y="198190"/>
                      <a:pt x="82329" y="192008"/>
                      <a:pt x="76147" y="186014"/>
                    </a:cubicBezTo>
                    <a:cubicBezTo>
                      <a:pt x="69966" y="180019"/>
                      <a:pt x="63878" y="174400"/>
                      <a:pt x="57883" y="169155"/>
                    </a:cubicBezTo>
                    <a:close/>
                    <a:moveTo>
                      <a:pt x="305152" y="562"/>
                    </a:moveTo>
                    <a:lnTo>
                      <a:pt x="344491" y="9554"/>
                    </a:lnTo>
                    <a:cubicBezTo>
                      <a:pt x="342617" y="16672"/>
                      <a:pt x="340463" y="23603"/>
                      <a:pt x="338028" y="30347"/>
                    </a:cubicBezTo>
                    <a:cubicBezTo>
                      <a:pt x="335593" y="37090"/>
                      <a:pt x="332876" y="43834"/>
                      <a:pt x="329879" y="50578"/>
                    </a:cubicBezTo>
                    <a:lnTo>
                      <a:pt x="491166" y="50578"/>
                    </a:lnTo>
                    <a:lnTo>
                      <a:pt x="491166" y="85982"/>
                    </a:lnTo>
                    <a:lnTo>
                      <a:pt x="400126" y="85982"/>
                    </a:lnTo>
                    <a:cubicBezTo>
                      <a:pt x="406870" y="95349"/>
                      <a:pt x="413051" y="104996"/>
                      <a:pt x="418671" y="114924"/>
                    </a:cubicBezTo>
                    <a:cubicBezTo>
                      <a:pt x="424291" y="124852"/>
                      <a:pt x="428599" y="133563"/>
                      <a:pt x="431597" y="141056"/>
                    </a:cubicBezTo>
                    <a:lnTo>
                      <a:pt x="395630" y="157353"/>
                    </a:lnTo>
                    <a:cubicBezTo>
                      <a:pt x="394132" y="152483"/>
                      <a:pt x="391884" y="147144"/>
                      <a:pt x="388887" y="141337"/>
                    </a:cubicBezTo>
                    <a:cubicBezTo>
                      <a:pt x="385889" y="135530"/>
                      <a:pt x="382705" y="129535"/>
                      <a:pt x="379333" y="123354"/>
                    </a:cubicBezTo>
                    <a:cubicBezTo>
                      <a:pt x="375961" y="117172"/>
                      <a:pt x="372215" y="110896"/>
                      <a:pt x="368093" y="104527"/>
                    </a:cubicBezTo>
                    <a:cubicBezTo>
                      <a:pt x="363972" y="98158"/>
                      <a:pt x="359851" y="91977"/>
                      <a:pt x="355730" y="85982"/>
                    </a:cubicBezTo>
                    <a:lnTo>
                      <a:pt x="312458" y="85982"/>
                    </a:lnTo>
                    <a:cubicBezTo>
                      <a:pt x="306089" y="97971"/>
                      <a:pt x="299064" y="109304"/>
                      <a:pt x="291384" y="119982"/>
                    </a:cubicBezTo>
                    <a:cubicBezTo>
                      <a:pt x="283704" y="130659"/>
                      <a:pt x="275930" y="140307"/>
                      <a:pt x="268062" y="148923"/>
                    </a:cubicBezTo>
                    <a:cubicBezTo>
                      <a:pt x="266189" y="147050"/>
                      <a:pt x="263847" y="145083"/>
                      <a:pt x="261037" y="143023"/>
                    </a:cubicBezTo>
                    <a:cubicBezTo>
                      <a:pt x="258227" y="140962"/>
                      <a:pt x="255230" y="138808"/>
                      <a:pt x="252046" y="136560"/>
                    </a:cubicBezTo>
                    <a:cubicBezTo>
                      <a:pt x="248861" y="134312"/>
                      <a:pt x="245677" y="132158"/>
                      <a:pt x="242492" y="130097"/>
                    </a:cubicBezTo>
                    <a:cubicBezTo>
                      <a:pt x="239308" y="128037"/>
                      <a:pt x="236404" y="126444"/>
                      <a:pt x="233781" y="125321"/>
                    </a:cubicBezTo>
                    <a:cubicBezTo>
                      <a:pt x="241649" y="117828"/>
                      <a:pt x="249142" y="109304"/>
                      <a:pt x="256260" y="99751"/>
                    </a:cubicBezTo>
                    <a:cubicBezTo>
                      <a:pt x="263379" y="90197"/>
                      <a:pt x="269935" y="80082"/>
                      <a:pt x="275930" y="69404"/>
                    </a:cubicBezTo>
                    <a:cubicBezTo>
                      <a:pt x="281924" y="58726"/>
                      <a:pt x="287450" y="47581"/>
                      <a:pt x="292508" y="35966"/>
                    </a:cubicBezTo>
                    <a:cubicBezTo>
                      <a:pt x="297566" y="24352"/>
                      <a:pt x="301780" y="12551"/>
                      <a:pt x="305152" y="562"/>
                    </a:cubicBezTo>
                    <a:close/>
                    <a:moveTo>
                      <a:pt x="88230" y="0"/>
                    </a:moveTo>
                    <a:lnTo>
                      <a:pt x="128130" y="9554"/>
                    </a:lnTo>
                    <a:cubicBezTo>
                      <a:pt x="125508" y="16672"/>
                      <a:pt x="122791" y="23509"/>
                      <a:pt x="119982" y="30066"/>
                    </a:cubicBezTo>
                    <a:cubicBezTo>
                      <a:pt x="117172" y="36622"/>
                      <a:pt x="114268" y="43272"/>
                      <a:pt x="111271" y="50016"/>
                    </a:cubicBezTo>
                    <a:lnTo>
                      <a:pt x="247831" y="50016"/>
                    </a:lnTo>
                    <a:lnTo>
                      <a:pt x="247831" y="85420"/>
                    </a:lnTo>
                    <a:lnTo>
                      <a:pt x="168592" y="85420"/>
                    </a:lnTo>
                    <a:cubicBezTo>
                      <a:pt x="171215" y="89916"/>
                      <a:pt x="173837" y="94599"/>
                      <a:pt x="176460" y="99470"/>
                    </a:cubicBezTo>
                    <a:cubicBezTo>
                      <a:pt x="179083" y="104340"/>
                      <a:pt x="181518" y="109117"/>
                      <a:pt x="183766" y="113800"/>
                    </a:cubicBezTo>
                    <a:cubicBezTo>
                      <a:pt x="186014" y="118483"/>
                      <a:pt x="188074" y="122885"/>
                      <a:pt x="189947" y="127006"/>
                    </a:cubicBezTo>
                    <a:cubicBezTo>
                      <a:pt x="191821" y="131128"/>
                      <a:pt x="193319" y="135061"/>
                      <a:pt x="194443" y="138808"/>
                    </a:cubicBezTo>
                    <a:lnTo>
                      <a:pt x="157915" y="153981"/>
                    </a:lnTo>
                    <a:cubicBezTo>
                      <a:pt x="156416" y="149111"/>
                      <a:pt x="154543" y="143959"/>
                      <a:pt x="152295" y="138527"/>
                    </a:cubicBezTo>
                    <a:cubicBezTo>
                      <a:pt x="150047" y="133094"/>
                      <a:pt x="147518" y="127381"/>
                      <a:pt x="144708" y="121387"/>
                    </a:cubicBezTo>
                    <a:cubicBezTo>
                      <a:pt x="141899" y="115392"/>
                      <a:pt x="138901" y="109304"/>
                      <a:pt x="135717" y="103123"/>
                    </a:cubicBezTo>
                    <a:cubicBezTo>
                      <a:pt x="132532" y="96941"/>
                      <a:pt x="129254" y="91040"/>
                      <a:pt x="125882" y="85420"/>
                    </a:cubicBezTo>
                    <a:lnTo>
                      <a:pt x="92164" y="85420"/>
                    </a:lnTo>
                    <a:cubicBezTo>
                      <a:pt x="83547" y="99657"/>
                      <a:pt x="74274" y="113144"/>
                      <a:pt x="64346" y="125883"/>
                    </a:cubicBezTo>
                    <a:cubicBezTo>
                      <a:pt x="54418" y="138621"/>
                      <a:pt x="44583" y="149860"/>
                      <a:pt x="34842" y="159601"/>
                    </a:cubicBezTo>
                    <a:cubicBezTo>
                      <a:pt x="32969" y="158102"/>
                      <a:pt x="30534" y="156323"/>
                      <a:pt x="27537" y="154262"/>
                    </a:cubicBezTo>
                    <a:cubicBezTo>
                      <a:pt x="24539" y="152202"/>
                      <a:pt x="21449" y="150047"/>
                      <a:pt x="18264" y="147800"/>
                    </a:cubicBezTo>
                    <a:cubicBezTo>
                      <a:pt x="15080" y="145552"/>
                      <a:pt x="11895" y="143491"/>
                      <a:pt x="8710" y="141618"/>
                    </a:cubicBezTo>
                    <a:cubicBezTo>
                      <a:pt x="5526" y="139745"/>
                      <a:pt x="2622" y="138059"/>
                      <a:pt x="0" y="136560"/>
                    </a:cubicBezTo>
                    <a:cubicBezTo>
                      <a:pt x="9741" y="128318"/>
                      <a:pt x="18920" y="119045"/>
                      <a:pt x="27537" y="108742"/>
                    </a:cubicBezTo>
                    <a:cubicBezTo>
                      <a:pt x="36154" y="98439"/>
                      <a:pt x="44209" y="87387"/>
                      <a:pt x="51702" y="75586"/>
                    </a:cubicBezTo>
                    <a:cubicBezTo>
                      <a:pt x="59195" y="63784"/>
                      <a:pt x="66032" y="51514"/>
                      <a:pt x="72214" y="38776"/>
                    </a:cubicBezTo>
                    <a:cubicBezTo>
                      <a:pt x="78395" y="26038"/>
                      <a:pt x="83734" y="13113"/>
                      <a:pt x="882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/>
              </a:p>
            </p:txBody>
          </p:sp>
        </p:grpSp>
        <p:pic>
          <p:nvPicPr>
            <p:cNvPr id="164" name="圖片 163">
              <a:extLst>
                <a:ext uri="{FF2B5EF4-FFF2-40B4-BE49-F238E27FC236}">
                  <a16:creationId xmlns:a16="http://schemas.microsoft.com/office/drawing/2014/main" id="{C254D2E0-96C1-412C-AC23-331261F55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208" b="13208"/>
            <a:stretch>
              <a:fillRect/>
            </a:stretch>
          </p:blipFill>
          <p:spPr>
            <a:xfrm>
              <a:off x="5538307" y="4314093"/>
              <a:ext cx="828000" cy="828000"/>
            </a:xfrm>
            <a:custGeom>
              <a:avLst/>
              <a:gdLst>
                <a:gd name="connsiteX0" fmla="*/ 0 w 828000"/>
                <a:gd name="connsiteY0" fmla="*/ 0 h 828000"/>
                <a:gd name="connsiteX1" fmla="*/ 828000 w 828000"/>
                <a:gd name="connsiteY1" fmla="*/ 0 h 828000"/>
                <a:gd name="connsiteX2" fmla="*/ 828000 w 828000"/>
                <a:gd name="connsiteY2" fmla="*/ 828000 h 828000"/>
                <a:gd name="connsiteX3" fmla="*/ 0 w 828000"/>
                <a:gd name="connsiteY3" fmla="*/ 828000 h 8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000" h="828000">
                  <a:moveTo>
                    <a:pt x="0" y="0"/>
                  </a:moveTo>
                  <a:lnTo>
                    <a:pt x="828000" y="0"/>
                  </a:lnTo>
                  <a:lnTo>
                    <a:pt x="828000" y="828000"/>
                  </a:lnTo>
                  <a:lnTo>
                    <a:pt x="0" y="828000"/>
                  </a:lnTo>
                  <a:close/>
                </a:path>
              </a:pathLst>
            </a:custGeom>
          </p:spPr>
        </p:pic>
      </p:grpSp>
      <p:grpSp>
        <p:nvGrpSpPr>
          <p:cNvPr id="174" name="群組 173">
            <a:extLst>
              <a:ext uri="{FF2B5EF4-FFF2-40B4-BE49-F238E27FC236}">
                <a16:creationId xmlns:a16="http://schemas.microsoft.com/office/drawing/2014/main" id="{6859D9B8-E75D-4221-A649-0CEA1C1C709E}"/>
              </a:ext>
            </a:extLst>
          </p:cNvPr>
          <p:cNvGrpSpPr/>
          <p:nvPr/>
        </p:nvGrpSpPr>
        <p:grpSpPr>
          <a:xfrm>
            <a:off x="2886192" y="6092719"/>
            <a:ext cx="953999" cy="954000"/>
            <a:chOff x="5513295" y="3394127"/>
            <a:chExt cx="953999" cy="954000"/>
          </a:xfrm>
        </p:grpSpPr>
        <p:pic>
          <p:nvPicPr>
            <p:cNvPr id="173" name="圖片 172">
              <a:extLst>
                <a:ext uri="{FF2B5EF4-FFF2-40B4-BE49-F238E27FC236}">
                  <a16:creationId xmlns:a16="http://schemas.microsoft.com/office/drawing/2014/main" id="{74B61826-3FE8-495D-946C-E77D7ECD0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295" y="3394127"/>
              <a:ext cx="540000" cy="540000"/>
            </a:xfrm>
            <a:prstGeom prst="rect">
              <a:avLst/>
            </a:prstGeom>
          </p:spPr>
        </p:pic>
        <p:grpSp>
          <p:nvGrpSpPr>
            <p:cNvPr id="168" name="群組 167">
              <a:extLst>
                <a:ext uri="{FF2B5EF4-FFF2-40B4-BE49-F238E27FC236}">
                  <a16:creationId xmlns:a16="http://schemas.microsoft.com/office/drawing/2014/main" id="{786C13F8-F82F-461D-8BF6-72CD824B67C7}"/>
                </a:ext>
              </a:extLst>
            </p:cNvPr>
            <p:cNvGrpSpPr/>
            <p:nvPr/>
          </p:nvGrpSpPr>
          <p:grpSpPr>
            <a:xfrm>
              <a:off x="5639294" y="3520127"/>
              <a:ext cx="828000" cy="828000"/>
              <a:chOff x="1788823" y="2074848"/>
              <a:chExt cx="828000" cy="828000"/>
            </a:xfrm>
          </p:grpSpPr>
          <p:sp>
            <p:nvSpPr>
              <p:cNvPr id="169" name="手繪多邊形: 圖案 168">
                <a:extLst>
                  <a:ext uri="{FF2B5EF4-FFF2-40B4-BE49-F238E27FC236}">
                    <a16:creationId xmlns:a16="http://schemas.microsoft.com/office/drawing/2014/main" id="{C1B9521E-D717-4FE4-8186-5733182DE927}"/>
                  </a:ext>
                </a:extLst>
              </p:cNvPr>
              <p:cNvSpPr/>
              <p:nvPr/>
            </p:nvSpPr>
            <p:spPr>
              <a:xfrm>
                <a:off x="1788823" y="2074848"/>
                <a:ext cx="828000" cy="828000"/>
              </a:xfrm>
              <a:custGeom>
                <a:avLst/>
                <a:gdLst>
                  <a:gd name="connsiteX0" fmla="*/ 477000 w 828000"/>
                  <a:gd name="connsiteY0" fmla="*/ 0 h 828000"/>
                  <a:gd name="connsiteX1" fmla="*/ 814290 w 828000"/>
                  <a:gd name="connsiteY1" fmla="*/ 139710 h 828000"/>
                  <a:gd name="connsiteX2" fmla="*/ 828000 w 828000"/>
                  <a:gd name="connsiteY2" fmla="*/ 156327 h 828000"/>
                  <a:gd name="connsiteX3" fmla="*/ 828000 w 828000"/>
                  <a:gd name="connsiteY3" fmla="*/ 797673 h 828000"/>
                  <a:gd name="connsiteX4" fmla="*/ 814290 w 828000"/>
                  <a:gd name="connsiteY4" fmla="*/ 814290 h 828000"/>
                  <a:gd name="connsiteX5" fmla="*/ 797673 w 828000"/>
                  <a:gd name="connsiteY5" fmla="*/ 828000 h 828000"/>
                  <a:gd name="connsiteX6" fmla="*/ 156327 w 828000"/>
                  <a:gd name="connsiteY6" fmla="*/ 828000 h 828000"/>
                  <a:gd name="connsiteX7" fmla="*/ 139710 w 828000"/>
                  <a:gd name="connsiteY7" fmla="*/ 814290 h 828000"/>
                  <a:gd name="connsiteX8" fmla="*/ 0 w 828000"/>
                  <a:gd name="connsiteY8" fmla="*/ 477000 h 828000"/>
                  <a:gd name="connsiteX9" fmla="*/ 477000 w 828000"/>
                  <a:gd name="connsiteY9" fmla="*/ 0 h 8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8000" h="828000">
                    <a:moveTo>
                      <a:pt x="477000" y="0"/>
                    </a:moveTo>
                    <a:cubicBezTo>
                      <a:pt x="608720" y="0"/>
                      <a:pt x="727970" y="53390"/>
                      <a:pt x="814290" y="139710"/>
                    </a:cubicBezTo>
                    <a:lnTo>
                      <a:pt x="828000" y="156327"/>
                    </a:lnTo>
                    <a:lnTo>
                      <a:pt x="828000" y="797673"/>
                    </a:lnTo>
                    <a:lnTo>
                      <a:pt x="814290" y="814290"/>
                    </a:lnTo>
                    <a:lnTo>
                      <a:pt x="797673" y="828000"/>
                    </a:lnTo>
                    <a:lnTo>
                      <a:pt x="156327" y="828000"/>
                    </a:lnTo>
                    <a:lnTo>
                      <a:pt x="139710" y="814290"/>
                    </a:lnTo>
                    <a:cubicBezTo>
                      <a:pt x="53390" y="727970"/>
                      <a:pt x="0" y="608720"/>
                      <a:pt x="0" y="477000"/>
                    </a:cubicBezTo>
                    <a:cubicBezTo>
                      <a:pt x="0" y="213560"/>
                      <a:pt x="213560" y="0"/>
                      <a:pt x="477000" y="0"/>
                    </a:cubicBezTo>
                    <a:close/>
                  </a:path>
                </a:pathLst>
              </a:custGeom>
              <a:solidFill>
                <a:srgbClr val="ED5565">
                  <a:alpha val="75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" name="文字方塊 169">
                <a:extLst>
                  <a:ext uri="{FF2B5EF4-FFF2-40B4-BE49-F238E27FC236}">
                    <a16:creationId xmlns:a16="http://schemas.microsoft.com/office/drawing/2014/main" id="{F33B8FF2-07A8-4346-870E-8BCEB013DC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020239" y="2295027"/>
                <a:ext cx="491166" cy="513645"/>
              </a:xfrm>
              <a:custGeom>
                <a:avLst/>
                <a:gdLst/>
                <a:ahLst/>
                <a:cxnLst/>
                <a:rect l="l" t="t" r="r" b="b"/>
                <a:pathLst>
                  <a:path w="491166" h="513645">
                    <a:moveTo>
                      <a:pt x="187699" y="364160"/>
                    </a:moveTo>
                    <a:lnTo>
                      <a:pt x="187699" y="414176"/>
                    </a:lnTo>
                    <a:lnTo>
                      <a:pt x="318640" y="414176"/>
                    </a:lnTo>
                    <a:lnTo>
                      <a:pt x="318640" y="364160"/>
                    </a:lnTo>
                    <a:close/>
                    <a:moveTo>
                      <a:pt x="187699" y="286607"/>
                    </a:moveTo>
                    <a:lnTo>
                      <a:pt x="187699" y="333251"/>
                    </a:lnTo>
                    <a:lnTo>
                      <a:pt x="318640" y="333251"/>
                    </a:lnTo>
                    <a:lnTo>
                      <a:pt x="318640" y="286607"/>
                    </a:lnTo>
                    <a:close/>
                    <a:moveTo>
                      <a:pt x="151171" y="254013"/>
                    </a:moveTo>
                    <a:lnTo>
                      <a:pt x="356292" y="254013"/>
                    </a:lnTo>
                    <a:lnTo>
                      <a:pt x="356292" y="446770"/>
                    </a:lnTo>
                    <a:lnTo>
                      <a:pt x="151171" y="446770"/>
                    </a:lnTo>
                    <a:close/>
                    <a:moveTo>
                      <a:pt x="32594" y="217484"/>
                    </a:moveTo>
                    <a:lnTo>
                      <a:pt x="73057" y="217484"/>
                    </a:lnTo>
                    <a:lnTo>
                      <a:pt x="73057" y="513645"/>
                    </a:lnTo>
                    <a:lnTo>
                      <a:pt x="32594" y="513645"/>
                    </a:lnTo>
                    <a:close/>
                    <a:moveTo>
                      <a:pt x="168592" y="169717"/>
                    </a:moveTo>
                    <a:lnTo>
                      <a:pt x="471497" y="169717"/>
                    </a:lnTo>
                    <a:lnTo>
                      <a:pt x="471497" y="464191"/>
                    </a:lnTo>
                    <a:cubicBezTo>
                      <a:pt x="471497" y="470186"/>
                      <a:pt x="471122" y="475337"/>
                      <a:pt x="470373" y="479646"/>
                    </a:cubicBezTo>
                    <a:cubicBezTo>
                      <a:pt x="469624" y="483954"/>
                      <a:pt x="468406" y="487701"/>
                      <a:pt x="466720" y="490885"/>
                    </a:cubicBezTo>
                    <a:cubicBezTo>
                      <a:pt x="465034" y="494070"/>
                      <a:pt x="462786" y="496786"/>
                      <a:pt x="459976" y="499034"/>
                    </a:cubicBezTo>
                    <a:cubicBezTo>
                      <a:pt x="457166" y="501282"/>
                      <a:pt x="453701" y="503155"/>
                      <a:pt x="449580" y="504654"/>
                    </a:cubicBezTo>
                    <a:cubicBezTo>
                      <a:pt x="441338" y="507651"/>
                      <a:pt x="430192" y="509524"/>
                      <a:pt x="416142" y="510273"/>
                    </a:cubicBezTo>
                    <a:cubicBezTo>
                      <a:pt x="402093" y="511023"/>
                      <a:pt x="384391" y="511397"/>
                      <a:pt x="363036" y="511397"/>
                    </a:cubicBezTo>
                    <a:cubicBezTo>
                      <a:pt x="362661" y="508775"/>
                      <a:pt x="362005" y="505778"/>
                      <a:pt x="361069" y="502406"/>
                    </a:cubicBezTo>
                    <a:cubicBezTo>
                      <a:pt x="360132" y="499034"/>
                      <a:pt x="359102" y="495756"/>
                      <a:pt x="357978" y="492571"/>
                    </a:cubicBezTo>
                    <a:cubicBezTo>
                      <a:pt x="356854" y="489387"/>
                      <a:pt x="355543" y="486202"/>
                      <a:pt x="354044" y="483018"/>
                    </a:cubicBezTo>
                    <a:cubicBezTo>
                      <a:pt x="352545" y="479833"/>
                      <a:pt x="351047" y="476930"/>
                      <a:pt x="349548" y="474307"/>
                    </a:cubicBezTo>
                    <a:cubicBezTo>
                      <a:pt x="357416" y="474682"/>
                      <a:pt x="365096" y="474963"/>
                      <a:pt x="372589" y="475150"/>
                    </a:cubicBezTo>
                    <a:cubicBezTo>
                      <a:pt x="380082" y="475337"/>
                      <a:pt x="387013" y="475431"/>
                      <a:pt x="393382" y="475431"/>
                    </a:cubicBezTo>
                    <a:cubicBezTo>
                      <a:pt x="399751" y="475431"/>
                      <a:pt x="405184" y="475337"/>
                      <a:pt x="409680" y="475150"/>
                    </a:cubicBezTo>
                    <a:cubicBezTo>
                      <a:pt x="414175" y="474963"/>
                      <a:pt x="417360" y="474869"/>
                      <a:pt x="419233" y="474869"/>
                    </a:cubicBezTo>
                    <a:cubicBezTo>
                      <a:pt x="423729" y="474494"/>
                      <a:pt x="426726" y="473558"/>
                      <a:pt x="428225" y="472059"/>
                    </a:cubicBezTo>
                    <a:cubicBezTo>
                      <a:pt x="429723" y="470561"/>
                      <a:pt x="430473" y="467938"/>
                      <a:pt x="430473" y="464191"/>
                    </a:cubicBezTo>
                    <a:lnTo>
                      <a:pt x="430473" y="207931"/>
                    </a:lnTo>
                    <a:lnTo>
                      <a:pt x="168592" y="207931"/>
                    </a:lnTo>
                    <a:close/>
                    <a:moveTo>
                      <a:pt x="88230" y="148362"/>
                    </a:moveTo>
                    <a:cubicBezTo>
                      <a:pt x="94224" y="153232"/>
                      <a:pt x="100312" y="158664"/>
                      <a:pt x="106494" y="164659"/>
                    </a:cubicBezTo>
                    <a:cubicBezTo>
                      <a:pt x="112676" y="170653"/>
                      <a:pt x="118670" y="176648"/>
                      <a:pt x="124477" y="182642"/>
                    </a:cubicBezTo>
                    <a:cubicBezTo>
                      <a:pt x="130284" y="188636"/>
                      <a:pt x="135623" y="194631"/>
                      <a:pt x="140494" y="200625"/>
                    </a:cubicBezTo>
                    <a:cubicBezTo>
                      <a:pt x="145364" y="206620"/>
                      <a:pt x="149298" y="212052"/>
                      <a:pt x="152295" y="216922"/>
                    </a:cubicBezTo>
                    <a:lnTo>
                      <a:pt x="120262" y="239963"/>
                    </a:lnTo>
                    <a:cubicBezTo>
                      <a:pt x="117265" y="234718"/>
                      <a:pt x="113425" y="229099"/>
                      <a:pt x="108742" y="223104"/>
                    </a:cubicBezTo>
                    <a:cubicBezTo>
                      <a:pt x="104059" y="217110"/>
                      <a:pt x="99001" y="210928"/>
                      <a:pt x="93569" y="204559"/>
                    </a:cubicBezTo>
                    <a:cubicBezTo>
                      <a:pt x="88136" y="198190"/>
                      <a:pt x="82329" y="192008"/>
                      <a:pt x="76147" y="186014"/>
                    </a:cubicBezTo>
                    <a:cubicBezTo>
                      <a:pt x="69966" y="180019"/>
                      <a:pt x="63878" y="174400"/>
                      <a:pt x="57883" y="169155"/>
                    </a:cubicBezTo>
                    <a:close/>
                    <a:moveTo>
                      <a:pt x="305152" y="562"/>
                    </a:moveTo>
                    <a:lnTo>
                      <a:pt x="344491" y="9554"/>
                    </a:lnTo>
                    <a:cubicBezTo>
                      <a:pt x="342617" y="16672"/>
                      <a:pt x="340463" y="23603"/>
                      <a:pt x="338028" y="30347"/>
                    </a:cubicBezTo>
                    <a:cubicBezTo>
                      <a:pt x="335593" y="37090"/>
                      <a:pt x="332876" y="43834"/>
                      <a:pt x="329879" y="50578"/>
                    </a:cubicBezTo>
                    <a:lnTo>
                      <a:pt x="491166" y="50578"/>
                    </a:lnTo>
                    <a:lnTo>
                      <a:pt x="491166" y="85982"/>
                    </a:lnTo>
                    <a:lnTo>
                      <a:pt x="400126" y="85982"/>
                    </a:lnTo>
                    <a:cubicBezTo>
                      <a:pt x="406870" y="95349"/>
                      <a:pt x="413051" y="104996"/>
                      <a:pt x="418671" y="114924"/>
                    </a:cubicBezTo>
                    <a:cubicBezTo>
                      <a:pt x="424291" y="124852"/>
                      <a:pt x="428599" y="133563"/>
                      <a:pt x="431597" y="141056"/>
                    </a:cubicBezTo>
                    <a:lnTo>
                      <a:pt x="395630" y="157353"/>
                    </a:lnTo>
                    <a:cubicBezTo>
                      <a:pt x="394132" y="152483"/>
                      <a:pt x="391884" y="147144"/>
                      <a:pt x="388887" y="141337"/>
                    </a:cubicBezTo>
                    <a:cubicBezTo>
                      <a:pt x="385889" y="135530"/>
                      <a:pt x="382705" y="129535"/>
                      <a:pt x="379333" y="123354"/>
                    </a:cubicBezTo>
                    <a:cubicBezTo>
                      <a:pt x="375961" y="117172"/>
                      <a:pt x="372215" y="110896"/>
                      <a:pt x="368093" y="104527"/>
                    </a:cubicBezTo>
                    <a:cubicBezTo>
                      <a:pt x="363972" y="98158"/>
                      <a:pt x="359851" y="91977"/>
                      <a:pt x="355730" y="85982"/>
                    </a:cubicBezTo>
                    <a:lnTo>
                      <a:pt x="312458" y="85982"/>
                    </a:lnTo>
                    <a:cubicBezTo>
                      <a:pt x="306089" y="97971"/>
                      <a:pt x="299064" y="109304"/>
                      <a:pt x="291384" y="119982"/>
                    </a:cubicBezTo>
                    <a:cubicBezTo>
                      <a:pt x="283704" y="130659"/>
                      <a:pt x="275930" y="140307"/>
                      <a:pt x="268062" y="148923"/>
                    </a:cubicBezTo>
                    <a:cubicBezTo>
                      <a:pt x="266189" y="147050"/>
                      <a:pt x="263847" y="145083"/>
                      <a:pt x="261037" y="143023"/>
                    </a:cubicBezTo>
                    <a:cubicBezTo>
                      <a:pt x="258227" y="140962"/>
                      <a:pt x="255230" y="138808"/>
                      <a:pt x="252046" y="136560"/>
                    </a:cubicBezTo>
                    <a:cubicBezTo>
                      <a:pt x="248861" y="134312"/>
                      <a:pt x="245677" y="132158"/>
                      <a:pt x="242492" y="130097"/>
                    </a:cubicBezTo>
                    <a:cubicBezTo>
                      <a:pt x="239308" y="128037"/>
                      <a:pt x="236404" y="126444"/>
                      <a:pt x="233781" y="125321"/>
                    </a:cubicBezTo>
                    <a:cubicBezTo>
                      <a:pt x="241649" y="117828"/>
                      <a:pt x="249142" y="109304"/>
                      <a:pt x="256260" y="99751"/>
                    </a:cubicBezTo>
                    <a:cubicBezTo>
                      <a:pt x="263379" y="90197"/>
                      <a:pt x="269935" y="80082"/>
                      <a:pt x="275930" y="69404"/>
                    </a:cubicBezTo>
                    <a:cubicBezTo>
                      <a:pt x="281924" y="58726"/>
                      <a:pt x="287450" y="47581"/>
                      <a:pt x="292508" y="35966"/>
                    </a:cubicBezTo>
                    <a:cubicBezTo>
                      <a:pt x="297566" y="24352"/>
                      <a:pt x="301780" y="12551"/>
                      <a:pt x="305152" y="562"/>
                    </a:cubicBezTo>
                    <a:close/>
                    <a:moveTo>
                      <a:pt x="88230" y="0"/>
                    </a:moveTo>
                    <a:lnTo>
                      <a:pt x="128130" y="9554"/>
                    </a:lnTo>
                    <a:cubicBezTo>
                      <a:pt x="125508" y="16672"/>
                      <a:pt x="122791" y="23509"/>
                      <a:pt x="119982" y="30066"/>
                    </a:cubicBezTo>
                    <a:cubicBezTo>
                      <a:pt x="117172" y="36622"/>
                      <a:pt x="114268" y="43272"/>
                      <a:pt x="111271" y="50016"/>
                    </a:cubicBezTo>
                    <a:lnTo>
                      <a:pt x="247831" y="50016"/>
                    </a:lnTo>
                    <a:lnTo>
                      <a:pt x="247831" y="85420"/>
                    </a:lnTo>
                    <a:lnTo>
                      <a:pt x="168592" y="85420"/>
                    </a:lnTo>
                    <a:cubicBezTo>
                      <a:pt x="171215" y="89916"/>
                      <a:pt x="173837" y="94599"/>
                      <a:pt x="176460" y="99470"/>
                    </a:cubicBezTo>
                    <a:cubicBezTo>
                      <a:pt x="179083" y="104340"/>
                      <a:pt x="181518" y="109117"/>
                      <a:pt x="183766" y="113800"/>
                    </a:cubicBezTo>
                    <a:cubicBezTo>
                      <a:pt x="186014" y="118483"/>
                      <a:pt x="188074" y="122885"/>
                      <a:pt x="189947" y="127006"/>
                    </a:cubicBezTo>
                    <a:cubicBezTo>
                      <a:pt x="191821" y="131128"/>
                      <a:pt x="193319" y="135061"/>
                      <a:pt x="194443" y="138808"/>
                    </a:cubicBezTo>
                    <a:lnTo>
                      <a:pt x="157915" y="153981"/>
                    </a:lnTo>
                    <a:cubicBezTo>
                      <a:pt x="156416" y="149111"/>
                      <a:pt x="154543" y="143959"/>
                      <a:pt x="152295" y="138527"/>
                    </a:cubicBezTo>
                    <a:cubicBezTo>
                      <a:pt x="150047" y="133094"/>
                      <a:pt x="147518" y="127381"/>
                      <a:pt x="144708" y="121387"/>
                    </a:cubicBezTo>
                    <a:cubicBezTo>
                      <a:pt x="141899" y="115392"/>
                      <a:pt x="138901" y="109304"/>
                      <a:pt x="135717" y="103123"/>
                    </a:cubicBezTo>
                    <a:cubicBezTo>
                      <a:pt x="132532" y="96941"/>
                      <a:pt x="129254" y="91040"/>
                      <a:pt x="125882" y="85420"/>
                    </a:cubicBezTo>
                    <a:lnTo>
                      <a:pt x="92164" y="85420"/>
                    </a:lnTo>
                    <a:cubicBezTo>
                      <a:pt x="83547" y="99657"/>
                      <a:pt x="74274" y="113144"/>
                      <a:pt x="64346" y="125883"/>
                    </a:cubicBezTo>
                    <a:cubicBezTo>
                      <a:pt x="54418" y="138621"/>
                      <a:pt x="44583" y="149860"/>
                      <a:pt x="34842" y="159601"/>
                    </a:cubicBezTo>
                    <a:cubicBezTo>
                      <a:pt x="32969" y="158102"/>
                      <a:pt x="30534" y="156323"/>
                      <a:pt x="27537" y="154262"/>
                    </a:cubicBezTo>
                    <a:cubicBezTo>
                      <a:pt x="24539" y="152202"/>
                      <a:pt x="21449" y="150047"/>
                      <a:pt x="18264" y="147800"/>
                    </a:cubicBezTo>
                    <a:cubicBezTo>
                      <a:pt x="15080" y="145552"/>
                      <a:pt x="11895" y="143491"/>
                      <a:pt x="8710" y="141618"/>
                    </a:cubicBezTo>
                    <a:cubicBezTo>
                      <a:pt x="5526" y="139745"/>
                      <a:pt x="2622" y="138059"/>
                      <a:pt x="0" y="136560"/>
                    </a:cubicBezTo>
                    <a:cubicBezTo>
                      <a:pt x="9741" y="128318"/>
                      <a:pt x="18920" y="119045"/>
                      <a:pt x="27537" y="108742"/>
                    </a:cubicBezTo>
                    <a:cubicBezTo>
                      <a:pt x="36154" y="98439"/>
                      <a:pt x="44209" y="87387"/>
                      <a:pt x="51702" y="75586"/>
                    </a:cubicBezTo>
                    <a:cubicBezTo>
                      <a:pt x="59195" y="63784"/>
                      <a:pt x="66032" y="51514"/>
                      <a:pt x="72214" y="38776"/>
                    </a:cubicBezTo>
                    <a:cubicBezTo>
                      <a:pt x="78395" y="26038"/>
                      <a:pt x="83734" y="13113"/>
                      <a:pt x="882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/>
              </a:p>
            </p:txBody>
          </p:sp>
        </p:grpSp>
      </p:grpSp>
      <p:grpSp>
        <p:nvGrpSpPr>
          <p:cNvPr id="185" name="群組 184">
            <a:extLst>
              <a:ext uri="{FF2B5EF4-FFF2-40B4-BE49-F238E27FC236}">
                <a16:creationId xmlns:a16="http://schemas.microsoft.com/office/drawing/2014/main" id="{581C67B8-426E-4570-AD6A-E2706AA18563}"/>
              </a:ext>
            </a:extLst>
          </p:cNvPr>
          <p:cNvGrpSpPr/>
          <p:nvPr/>
        </p:nvGrpSpPr>
        <p:grpSpPr>
          <a:xfrm>
            <a:off x="8977293" y="3046360"/>
            <a:ext cx="954000" cy="954000"/>
            <a:chOff x="8004587" y="3504357"/>
            <a:chExt cx="954000" cy="954000"/>
          </a:xfrm>
        </p:grpSpPr>
        <p:pic>
          <p:nvPicPr>
            <p:cNvPr id="176" name="圖片 175">
              <a:extLst>
                <a:ext uri="{FF2B5EF4-FFF2-40B4-BE49-F238E27FC236}">
                  <a16:creationId xmlns:a16="http://schemas.microsoft.com/office/drawing/2014/main" id="{4BAD3C70-5D5A-4032-8158-736F1FA02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4587" y="3504357"/>
              <a:ext cx="540000" cy="540000"/>
            </a:xfrm>
            <a:prstGeom prst="rect">
              <a:avLst/>
            </a:prstGeom>
          </p:spPr>
        </p:pic>
        <p:pic>
          <p:nvPicPr>
            <p:cNvPr id="184" name="圖片 183">
              <a:extLst>
                <a:ext uri="{FF2B5EF4-FFF2-40B4-BE49-F238E27FC236}">
                  <a16:creationId xmlns:a16="http://schemas.microsoft.com/office/drawing/2014/main" id="{CC1B3413-38AF-4946-A0CD-B3AE20011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230" b="13230"/>
            <a:stretch>
              <a:fillRect/>
            </a:stretch>
          </p:blipFill>
          <p:spPr>
            <a:xfrm>
              <a:off x="8132206" y="3631976"/>
              <a:ext cx="826381" cy="826381"/>
            </a:xfrm>
            <a:custGeom>
              <a:avLst/>
              <a:gdLst>
                <a:gd name="connsiteX0" fmla="*/ 0 w 826381"/>
                <a:gd name="connsiteY0" fmla="*/ 0 h 826381"/>
                <a:gd name="connsiteX1" fmla="*/ 826381 w 826381"/>
                <a:gd name="connsiteY1" fmla="*/ 0 h 826381"/>
                <a:gd name="connsiteX2" fmla="*/ 826381 w 826381"/>
                <a:gd name="connsiteY2" fmla="*/ 826381 h 826381"/>
                <a:gd name="connsiteX3" fmla="*/ 0 w 826381"/>
                <a:gd name="connsiteY3" fmla="*/ 826381 h 826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381" h="826381">
                  <a:moveTo>
                    <a:pt x="0" y="0"/>
                  </a:moveTo>
                  <a:lnTo>
                    <a:pt x="826381" y="0"/>
                  </a:lnTo>
                  <a:lnTo>
                    <a:pt x="826381" y="826381"/>
                  </a:lnTo>
                  <a:lnTo>
                    <a:pt x="0" y="826381"/>
                  </a:lnTo>
                  <a:close/>
                </a:path>
              </a:pathLst>
            </a:custGeom>
          </p:spPr>
        </p:pic>
      </p:grpSp>
      <p:grpSp>
        <p:nvGrpSpPr>
          <p:cNvPr id="198" name="群組 197">
            <a:extLst>
              <a:ext uri="{FF2B5EF4-FFF2-40B4-BE49-F238E27FC236}">
                <a16:creationId xmlns:a16="http://schemas.microsoft.com/office/drawing/2014/main" id="{BB09EDCC-706C-46BD-9E41-AAD0998D42FE}"/>
              </a:ext>
            </a:extLst>
          </p:cNvPr>
          <p:cNvGrpSpPr/>
          <p:nvPr/>
        </p:nvGrpSpPr>
        <p:grpSpPr>
          <a:xfrm>
            <a:off x="4917099" y="2030907"/>
            <a:ext cx="953999" cy="954000"/>
            <a:chOff x="6071414" y="3823392"/>
            <a:chExt cx="953999" cy="954000"/>
          </a:xfrm>
        </p:grpSpPr>
        <p:grpSp>
          <p:nvGrpSpPr>
            <p:cNvPr id="192" name="群組 191">
              <a:extLst>
                <a:ext uri="{FF2B5EF4-FFF2-40B4-BE49-F238E27FC236}">
                  <a16:creationId xmlns:a16="http://schemas.microsoft.com/office/drawing/2014/main" id="{EA3DFC29-FAEA-4AE4-BEC4-D494CC7016B4}"/>
                </a:ext>
              </a:extLst>
            </p:cNvPr>
            <p:cNvGrpSpPr/>
            <p:nvPr/>
          </p:nvGrpSpPr>
          <p:grpSpPr>
            <a:xfrm>
              <a:off x="6071414" y="3823392"/>
              <a:ext cx="540000" cy="540000"/>
              <a:chOff x="1662824" y="1948848"/>
              <a:chExt cx="540000" cy="540000"/>
            </a:xfrm>
          </p:grpSpPr>
          <p:sp>
            <p:nvSpPr>
              <p:cNvPr id="196" name="橢圓 195">
                <a:extLst>
                  <a:ext uri="{FF2B5EF4-FFF2-40B4-BE49-F238E27FC236}">
                    <a16:creationId xmlns:a16="http://schemas.microsoft.com/office/drawing/2014/main" id="{9FD94311-9273-4B43-AD5A-E18F4CB834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2824" y="1948848"/>
                <a:ext cx="540000" cy="540000"/>
              </a:xfrm>
              <a:prstGeom prst="ellipse">
                <a:avLst/>
              </a:prstGeom>
              <a:solidFill>
                <a:srgbClr val="11AA9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400" dirty="0">
                  <a:solidFill>
                    <a:schemeClr val="tx1"/>
                  </a:solidFill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197" name="文字方塊 196">
                <a:extLst>
                  <a:ext uri="{FF2B5EF4-FFF2-40B4-BE49-F238E27FC236}">
                    <a16:creationId xmlns:a16="http://schemas.microsoft.com/office/drawing/2014/main" id="{B8D39F82-364F-47B4-B981-F465B94A2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785861" y="2073477"/>
                <a:ext cx="293924" cy="290742"/>
              </a:xfrm>
              <a:custGeom>
                <a:avLst/>
                <a:gdLst/>
                <a:ahLst/>
                <a:cxnLst/>
                <a:rect l="l" t="t" r="r" b="b"/>
                <a:pathLst>
                  <a:path w="519265" h="513645">
                    <a:moveTo>
                      <a:pt x="146114" y="416424"/>
                    </a:moveTo>
                    <a:lnTo>
                      <a:pt x="183204" y="432159"/>
                    </a:lnTo>
                    <a:cubicBezTo>
                      <a:pt x="173838" y="439277"/>
                      <a:pt x="163441" y="446396"/>
                      <a:pt x="152014" y="453514"/>
                    </a:cubicBezTo>
                    <a:cubicBezTo>
                      <a:pt x="140588" y="460632"/>
                      <a:pt x="128692" y="467470"/>
                      <a:pt x="116329" y="474026"/>
                    </a:cubicBezTo>
                    <a:cubicBezTo>
                      <a:pt x="103966" y="480582"/>
                      <a:pt x="91415" y="486577"/>
                      <a:pt x="78677" y="492009"/>
                    </a:cubicBezTo>
                    <a:cubicBezTo>
                      <a:pt x="65939" y="497442"/>
                      <a:pt x="53575" y="502406"/>
                      <a:pt x="41586" y="506902"/>
                    </a:cubicBezTo>
                    <a:cubicBezTo>
                      <a:pt x="40088" y="505028"/>
                      <a:pt x="38027" y="502780"/>
                      <a:pt x="35405" y="500158"/>
                    </a:cubicBezTo>
                    <a:cubicBezTo>
                      <a:pt x="32782" y="497535"/>
                      <a:pt x="30066" y="494913"/>
                      <a:pt x="27256" y="492290"/>
                    </a:cubicBezTo>
                    <a:cubicBezTo>
                      <a:pt x="24446" y="489668"/>
                      <a:pt x="21543" y="487139"/>
                      <a:pt x="18545" y="484704"/>
                    </a:cubicBezTo>
                    <a:cubicBezTo>
                      <a:pt x="15548" y="482268"/>
                      <a:pt x="12738" y="480114"/>
                      <a:pt x="10116" y="478241"/>
                    </a:cubicBezTo>
                    <a:cubicBezTo>
                      <a:pt x="22479" y="474494"/>
                      <a:pt x="34936" y="470280"/>
                      <a:pt x="47487" y="465596"/>
                    </a:cubicBezTo>
                    <a:cubicBezTo>
                      <a:pt x="60038" y="460913"/>
                      <a:pt x="72308" y="455949"/>
                      <a:pt x="84296" y="450704"/>
                    </a:cubicBezTo>
                    <a:cubicBezTo>
                      <a:pt x="96285" y="445459"/>
                      <a:pt x="107525" y="439933"/>
                      <a:pt x="118015" y="434126"/>
                    </a:cubicBezTo>
                    <a:cubicBezTo>
                      <a:pt x="128505" y="428319"/>
                      <a:pt x="137871" y="422418"/>
                      <a:pt x="146114" y="416424"/>
                    </a:cubicBezTo>
                    <a:close/>
                    <a:moveTo>
                      <a:pt x="362474" y="415300"/>
                    </a:moveTo>
                    <a:cubicBezTo>
                      <a:pt x="374463" y="419421"/>
                      <a:pt x="386920" y="424104"/>
                      <a:pt x="399845" y="429349"/>
                    </a:cubicBezTo>
                    <a:cubicBezTo>
                      <a:pt x="412771" y="434594"/>
                      <a:pt x="425603" y="440120"/>
                      <a:pt x="438341" y="445927"/>
                    </a:cubicBezTo>
                    <a:cubicBezTo>
                      <a:pt x="451079" y="451734"/>
                      <a:pt x="463068" y="457541"/>
                      <a:pt x="474307" y="463348"/>
                    </a:cubicBezTo>
                    <a:cubicBezTo>
                      <a:pt x="485547" y="469156"/>
                      <a:pt x="495288" y="474682"/>
                      <a:pt x="503530" y="479927"/>
                    </a:cubicBezTo>
                    <a:lnTo>
                      <a:pt x="472059" y="503530"/>
                    </a:lnTo>
                    <a:cubicBezTo>
                      <a:pt x="464566" y="498659"/>
                      <a:pt x="455387" y="493321"/>
                      <a:pt x="444522" y="487513"/>
                    </a:cubicBezTo>
                    <a:cubicBezTo>
                      <a:pt x="433658" y="481706"/>
                      <a:pt x="421950" y="475806"/>
                      <a:pt x="409399" y="469811"/>
                    </a:cubicBezTo>
                    <a:cubicBezTo>
                      <a:pt x="396848" y="463817"/>
                      <a:pt x="384017" y="458010"/>
                      <a:pt x="370904" y="452390"/>
                    </a:cubicBezTo>
                    <a:cubicBezTo>
                      <a:pt x="357791" y="446770"/>
                      <a:pt x="345240" y="441712"/>
                      <a:pt x="333251" y="437217"/>
                    </a:cubicBezTo>
                    <a:close/>
                    <a:moveTo>
                      <a:pt x="81487" y="175336"/>
                    </a:moveTo>
                    <a:cubicBezTo>
                      <a:pt x="80737" y="184328"/>
                      <a:pt x="79707" y="193226"/>
                      <a:pt x="78396" y="202030"/>
                    </a:cubicBezTo>
                    <a:cubicBezTo>
                      <a:pt x="77084" y="210834"/>
                      <a:pt x="76054" y="218983"/>
                      <a:pt x="75305" y="226476"/>
                    </a:cubicBezTo>
                    <a:lnTo>
                      <a:pt x="160725" y="226476"/>
                    </a:lnTo>
                    <a:lnTo>
                      <a:pt x="200625" y="226476"/>
                    </a:lnTo>
                    <a:cubicBezTo>
                      <a:pt x="201749" y="218983"/>
                      <a:pt x="202873" y="210834"/>
                      <a:pt x="203997" y="202030"/>
                    </a:cubicBezTo>
                    <a:cubicBezTo>
                      <a:pt x="205121" y="193226"/>
                      <a:pt x="206058" y="184328"/>
                      <a:pt x="206807" y="175336"/>
                    </a:cubicBezTo>
                    <a:lnTo>
                      <a:pt x="130378" y="175336"/>
                    </a:lnTo>
                    <a:cubicBezTo>
                      <a:pt x="134874" y="177959"/>
                      <a:pt x="139370" y="180675"/>
                      <a:pt x="143866" y="183485"/>
                    </a:cubicBezTo>
                    <a:cubicBezTo>
                      <a:pt x="148362" y="186295"/>
                      <a:pt x="152576" y="189292"/>
                      <a:pt x="156510" y="192477"/>
                    </a:cubicBezTo>
                    <a:cubicBezTo>
                      <a:pt x="160444" y="195661"/>
                      <a:pt x="164191" y="198846"/>
                      <a:pt x="167750" y="202030"/>
                    </a:cubicBezTo>
                    <a:cubicBezTo>
                      <a:pt x="171309" y="205215"/>
                      <a:pt x="174212" y="208305"/>
                      <a:pt x="176460" y="211303"/>
                    </a:cubicBezTo>
                    <a:lnTo>
                      <a:pt x="160725" y="226476"/>
                    </a:lnTo>
                    <a:cubicBezTo>
                      <a:pt x="158103" y="223479"/>
                      <a:pt x="155012" y="220201"/>
                      <a:pt x="151452" y="216641"/>
                    </a:cubicBezTo>
                    <a:cubicBezTo>
                      <a:pt x="147893" y="213082"/>
                      <a:pt x="143959" y="209617"/>
                      <a:pt x="139651" y="206245"/>
                    </a:cubicBezTo>
                    <a:cubicBezTo>
                      <a:pt x="135343" y="202873"/>
                      <a:pt x="130847" y="199595"/>
                      <a:pt x="126164" y="196410"/>
                    </a:cubicBezTo>
                    <a:cubicBezTo>
                      <a:pt x="121480" y="193226"/>
                      <a:pt x="116891" y="190322"/>
                      <a:pt x="112395" y="187700"/>
                    </a:cubicBezTo>
                    <a:lnTo>
                      <a:pt x="125883" y="175336"/>
                    </a:lnTo>
                    <a:close/>
                    <a:moveTo>
                      <a:pt x="89354" y="104527"/>
                    </a:moveTo>
                    <a:cubicBezTo>
                      <a:pt x="88605" y="112020"/>
                      <a:pt x="87762" y="119888"/>
                      <a:pt x="86825" y="128130"/>
                    </a:cubicBezTo>
                    <a:cubicBezTo>
                      <a:pt x="85889" y="136373"/>
                      <a:pt x="84858" y="144615"/>
                      <a:pt x="83734" y="152857"/>
                    </a:cubicBezTo>
                    <a:lnTo>
                      <a:pt x="164097" y="152857"/>
                    </a:lnTo>
                    <a:cubicBezTo>
                      <a:pt x="161849" y="149860"/>
                      <a:pt x="159039" y="146769"/>
                      <a:pt x="155667" y="143585"/>
                    </a:cubicBezTo>
                    <a:cubicBezTo>
                      <a:pt x="152295" y="140400"/>
                      <a:pt x="148643" y="137403"/>
                      <a:pt x="144709" y="134593"/>
                    </a:cubicBezTo>
                    <a:cubicBezTo>
                      <a:pt x="140775" y="131783"/>
                      <a:pt x="136747" y="128973"/>
                      <a:pt x="132626" y="126163"/>
                    </a:cubicBezTo>
                    <a:cubicBezTo>
                      <a:pt x="128505" y="123354"/>
                      <a:pt x="124384" y="120825"/>
                      <a:pt x="120263" y="118577"/>
                    </a:cubicBezTo>
                    <a:lnTo>
                      <a:pt x="134874" y="104527"/>
                    </a:lnTo>
                    <a:cubicBezTo>
                      <a:pt x="138995" y="106775"/>
                      <a:pt x="143304" y="109211"/>
                      <a:pt x="147800" y="111833"/>
                    </a:cubicBezTo>
                    <a:cubicBezTo>
                      <a:pt x="152295" y="114456"/>
                      <a:pt x="156604" y="117266"/>
                      <a:pt x="160725" y="120263"/>
                    </a:cubicBezTo>
                    <a:cubicBezTo>
                      <a:pt x="164846" y="123260"/>
                      <a:pt x="168686" y="126257"/>
                      <a:pt x="172246" y="129254"/>
                    </a:cubicBezTo>
                    <a:cubicBezTo>
                      <a:pt x="175805" y="132251"/>
                      <a:pt x="178708" y="135249"/>
                      <a:pt x="180956" y="138246"/>
                    </a:cubicBezTo>
                    <a:lnTo>
                      <a:pt x="166345" y="152857"/>
                    </a:lnTo>
                    <a:lnTo>
                      <a:pt x="209055" y="152857"/>
                    </a:lnTo>
                    <a:cubicBezTo>
                      <a:pt x="209804" y="144615"/>
                      <a:pt x="210553" y="136373"/>
                      <a:pt x="211303" y="128130"/>
                    </a:cubicBezTo>
                    <a:cubicBezTo>
                      <a:pt x="212052" y="119888"/>
                      <a:pt x="212614" y="112020"/>
                      <a:pt x="212989" y="104527"/>
                    </a:cubicBezTo>
                    <a:lnTo>
                      <a:pt x="134874" y="104527"/>
                    </a:lnTo>
                    <a:close/>
                    <a:moveTo>
                      <a:pt x="339995" y="78677"/>
                    </a:moveTo>
                    <a:lnTo>
                      <a:pt x="337747" y="82610"/>
                    </a:lnTo>
                    <a:cubicBezTo>
                      <a:pt x="344116" y="96847"/>
                      <a:pt x="351328" y="110428"/>
                      <a:pt x="359383" y="123354"/>
                    </a:cubicBezTo>
                    <a:cubicBezTo>
                      <a:pt x="367438" y="136279"/>
                      <a:pt x="376524" y="148549"/>
                      <a:pt x="386639" y="160163"/>
                    </a:cubicBezTo>
                    <a:cubicBezTo>
                      <a:pt x="397129" y="148549"/>
                      <a:pt x="406215" y="135998"/>
                      <a:pt x="413895" y="122511"/>
                    </a:cubicBezTo>
                    <a:cubicBezTo>
                      <a:pt x="421575" y="109023"/>
                      <a:pt x="427851" y="94412"/>
                      <a:pt x="432721" y="78677"/>
                    </a:cubicBezTo>
                    <a:close/>
                    <a:moveTo>
                      <a:pt x="332127" y="2248"/>
                    </a:moveTo>
                    <a:lnTo>
                      <a:pt x="368656" y="8992"/>
                    </a:lnTo>
                    <a:cubicBezTo>
                      <a:pt x="366783" y="15735"/>
                      <a:pt x="364722" y="22198"/>
                      <a:pt x="362474" y="28380"/>
                    </a:cubicBezTo>
                    <a:cubicBezTo>
                      <a:pt x="360226" y="34562"/>
                      <a:pt x="357791" y="40837"/>
                      <a:pt x="355168" y="47206"/>
                    </a:cubicBezTo>
                    <a:lnTo>
                      <a:pt x="508026" y="47206"/>
                    </a:lnTo>
                    <a:lnTo>
                      <a:pt x="508026" y="78677"/>
                    </a:lnTo>
                    <a:lnTo>
                      <a:pt x="469811" y="78677"/>
                    </a:lnTo>
                    <a:cubicBezTo>
                      <a:pt x="463817" y="99282"/>
                      <a:pt x="455856" y="118296"/>
                      <a:pt x="445927" y="135717"/>
                    </a:cubicBezTo>
                    <a:cubicBezTo>
                      <a:pt x="435999" y="153138"/>
                      <a:pt x="424479" y="168967"/>
                      <a:pt x="411366" y="183204"/>
                    </a:cubicBezTo>
                    <a:cubicBezTo>
                      <a:pt x="425977" y="195942"/>
                      <a:pt x="442462" y="207088"/>
                      <a:pt x="460820" y="216641"/>
                    </a:cubicBezTo>
                    <a:cubicBezTo>
                      <a:pt x="479178" y="226195"/>
                      <a:pt x="498659" y="233969"/>
                      <a:pt x="519265" y="239963"/>
                    </a:cubicBezTo>
                    <a:cubicBezTo>
                      <a:pt x="517392" y="241837"/>
                      <a:pt x="515238" y="243991"/>
                      <a:pt x="512802" y="246426"/>
                    </a:cubicBezTo>
                    <a:cubicBezTo>
                      <a:pt x="510367" y="248861"/>
                      <a:pt x="508119" y="251578"/>
                      <a:pt x="506059" y="254575"/>
                    </a:cubicBezTo>
                    <a:cubicBezTo>
                      <a:pt x="503998" y="257572"/>
                      <a:pt x="502031" y="260476"/>
                      <a:pt x="500158" y="263285"/>
                    </a:cubicBezTo>
                    <a:cubicBezTo>
                      <a:pt x="498285" y="266095"/>
                      <a:pt x="496599" y="268811"/>
                      <a:pt x="495100" y="271434"/>
                    </a:cubicBezTo>
                    <a:cubicBezTo>
                      <a:pt x="474120" y="264316"/>
                      <a:pt x="454451" y="255418"/>
                      <a:pt x="436093" y="244740"/>
                    </a:cubicBezTo>
                    <a:cubicBezTo>
                      <a:pt x="417735" y="234063"/>
                      <a:pt x="400876" y="221793"/>
                      <a:pt x="385515" y="207931"/>
                    </a:cubicBezTo>
                    <a:cubicBezTo>
                      <a:pt x="371653" y="219545"/>
                      <a:pt x="356854" y="230035"/>
                      <a:pt x="341119" y="239401"/>
                    </a:cubicBezTo>
                    <a:cubicBezTo>
                      <a:pt x="325384" y="248768"/>
                      <a:pt x="308337" y="257197"/>
                      <a:pt x="289979" y="264690"/>
                    </a:cubicBezTo>
                    <a:cubicBezTo>
                      <a:pt x="288855" y="262817"/>
                      <a:pt x="287357" y="260569"/>
                      <a:pt x="285484" y="257947"/>
                    </a:cubicBezTo>
                    <a:cubicBezTo>
                      <a:pt x="283610" y="255324"/>
                      <a:pt x="281643" y="252701"/>
                      <a:pt x="279583" y="250079"/>
                    </a:cubicBezTo>
                    <a:cubicBezTo>
                      <a:pt x="277522" y="247456"/>
                      <a:pt x="275274" y="244928"/>
                      <a:pt x="272839" y="242492"/>
                    </a:cubicBezTo>
                    <a:cubicBezTo>
                      <a:pt x="270404" y="240057"/>
                      <a:pt x="268250" y="238090"/>
                      <a:pt x="266376" y="236592"/>
                    </a:cubicBezTo>
                    <a:cubicBezTo>
                      <a:pt x="284734" y="229848"/>
                      <a:pt x="301968" y="222168"/>
                      <a:pt x="318078" y="213551"/>
                    </a:cubicBezTo>
                    <a:cubicBezTo>
                      <a:pt x="334188" y="204934"/>
                      <a:pt x="348987" y="195005"/>
                      <a:pt x="362474" y="183766"/>
                    </a:cubicBezTo>
                    <a:cubicBezTo>
                      <a:pt x="353483" y="173276"/>
                      <a:pt x="345334" y="162224"/>
                      <a:pt x="338028" y="150609"/>
                    </a:cubicBezTo>
                    <a:cubicBezTo>
                      <a:pt x="330723" y="138995"/>
                      <a:pt x="323885" y="126819"/>
                      <a:pt x="317516" y="114081"/>
                    </a:cubicBezTo>
                    <a:cubicBezTo>
                      <a:pt x="313020" y="120075"/>
                      <a:pt x="308525" y="125695"/>
                      <a:pt x="304029" y="130940"/>
                    </a:cubicBezTo>
                    <a:cubicBezTo>
                      <a:pt x="299533" y="136185"/>
                      <a:pt x="294662" y="141056"/>
                      <a:pt x="289417" y="145552"/>
                    </a:cubicBezTo>
                    <a:cubicBezTo>
                      <a:pt x="288293" y="144053"/>
                      <a:pt x="286608" y="142180"/>
                      <a:pt x="284360" y="139932"/>
                    </a:cubicBezTo>
                    <a:cubicBezTo>
                      <a:pt x="282112" y="137684"/>
                      <a:pt x="279770" y="135342"/>
                      <a:pt x="277335" y="132907"/>
                    </a:cubicBezTo>
                    <a:cubicBezTo>
                      <a:pt x="274900" y="130472"/>
                      <a:pt x="272371" y="128224"/>
                      <a:pt x="269748" y="126163"/>
                    </a:cubicBezTo>
                    <a:cubicBezTo>
                      <a:pt x="267126" y="124103"/>
                      <a:pt x="264690" y="122323"/>
                      <a:pt x="262443" y="120825"/>
                    </a:cubicBezTo>
                    <a:cubicBezTo>
                      <a:pt x="270685" y="113706"/>
                      <a:pt x="278365" y="105745"/>
                      <a:pt x="285484" y="96941"/>
                    </a:cubicBezTo>
                    <a:cubicBezTo>
                      <a:pt x="292602" y="88136"/>
                      <a:pt x="299065" y="78677"/>
                      <a:pt x="304872" y="68561"/>
                    </a:cubicBezTo>
                    <a:cubicBezTo>
                      <a:pt x="310679" y="58445"/>
                      <a:pt x="315924" y="47768"/>
                      <a:pt x="320607" y="36528"/>
                    </a:cubicBezTo>
                    <a:cubicBezTo>
                      <a:pt x="325290" y="25289"/>
                      <a:pt x="329130" y="13862"/>
                      <a:pt x="332127" y="2248"/>
                    </a:cubicBezTo>
                    <a:close/>
                    <a:moveTo>
                      <a:pt x="74181" y="0"/>
                    </a:moveTo>
                    <a:lnTo>
                      <a:pt x="107899" y="7868"/>
                    </a:lnTo>
                    <a:cubicBezTo>
                      <a:pt x="106775" y="10490"/>
                      <a:pt x="105464" y="13487"/>
                      <a:pt x="103966" y="16859"/>
                    </a:cubicBezTo>
                    <a:cubicBezTo>
                      <a:pt x="102467" y="20231"/>
                      <a:pt x="100781" y="23416"/>
                      <a:pt x="98908" y="26413"/>
                    </a:cubicBezTo>
                    <a:lnTo>
                      <a:pt x="269186" y="26413"/>
                    </a:lnTo>
                    <a:lnTo>
                      <a:pt x="269186" y="55074"/>
                    </a:lnTo>
                    <a:lnTo>
                      <a:pt x="80925" y="55074"/>
                    </a:lnTo>
                    <a:cubicBezTo>
                      <a:pt x="78302" y="59195"/>
                      <a:pt x="75492" y="63222"/>
                      <a:pt x="72495" y="67156"/>
                    </a:cubicBezTo>
                    <a:cubicBezTo>
                      <a:pt x="69498" y="71090"/>
                      <a:pt x="66313" y="75117"/>
                      <a:pt x="62941" y="79239"/>
                    </a:cubicBezTo>
                    <a:lnTo>
                      <a:pt x="247831" y="79239"/>
                    </a:lnTo>
                    <a:cubicBezTo>
                      <a:pt x="247082" y="90103"/>
                      <a:pt x="246145" y="101624"/>
                      <a:pt x="245021" y="113800"/>
                    </a:cubicBezTo>
                    <a:cubicBezTo>
                      <a:pt x="243897" y="125976"/>
                      <a:pt x="242773" y="138246"/>
                      <a:pt x="241649" y="150609"/>
                    </a:cubicBezTo>
                    <a:lnTo>
                      <a:pt x="280988" y="150609"/>
                    </a:lnTo>
                    <a:lnTo>
                      <a:pt x="280988" y="177584"/>
                    </a:lnTo>
                    <a:lnTo>
                      <a:pt x="239402" y="177584"/>
                    </a:lnTo>
                    <a:cubicBezTo>
                      <a:pt x="238652" y="186201"/>
                      <a:pt x="237809" y="194724"/>
                      <a:pt x="236873" y="203154"/>
                    </a:cubicBezTo>
                    <a:cubicBezTo>
                      <a:pt x="235936" y="211584"/>
                      <a:pt x="234906" y="219358"/>
                      <a:pt x="233782" y="226476"/>
                    </a:cubicBezTo>
                    <a:lnTo>
                      <a:pt x="264128" y="226476"/>
                    </a:lnTo>
                    <a:lnTo>
                      <a:pt x="264128" y="251765"/>
                    </a:lnTo>
                    <a:lnTo>
                      <a:pt x="218047" y="251765"/>
                    </a:lnTo>
                    <a:lnTo>
                      <a:pt x="238840" y="269186"/>
                    </a:lnTo>
                    <a:cubicBezTo>
                      <a:pt x="228349" y="275180"/>
                      <a:pt x="217391" y="280894"/>
                      <a:pt x="205964" y="286326"/>
                    </a:cubicBezTo>
                    <a:cubicBezTo>
                      <a:pt x="194537" y="291759"/>
                      <a:pt x="183391" y="296723"/>
                      <a:pt x="172527" y="301219"/>
                    </a:cubicBezTo>
                    <a:lnTo>
                      <a:pt x="278740" y="296723"/>
                    </a:lnTo>
                    <a:cubicBezTo>
                      <a:pt x="289605" y="291478"/>
                      <a:pt x="300376" y="286139"/>
                      <a:pt x="311053" y="280707"/>
                    </a:cubicBezTo>
                    <a:cubicBezTo>
                      <a:pt x="321731" y="275274"/>
                      <a:pt x="332127" y="269561"/>
                      <a:pt x="342243" y="263566"/>
                    </a:cubicBezTo>
                    <a:lnTo>
                      <a:pt x="366970" y="291103"/>
                    </a:lnTo>
                    <a:cubicBezTo>
                      <a:pt x="336249" y="307213"/>
                      <a:pt x="305153" y="321824"/>
                      <a:pt x="273682" y="334937"/>
                    </a:cubicBezTo>
                    <a:cubicBezTo>
                      <a:pt x="242211" y="348050"/>
                      <a:pt x="210553" y="360039"/>
                      <a:pt x="178708" y="370904"/>
                    </a:cubicBezTo>
                    <a:lnTo>
                      <a:pt x="388887" y="358540"/>
                    </a:lnTo>
                    <a:cubicBezTo>
                      <a:pt x="381769" y="353295"/>
                      <a:pt x="374557" y="348331"/>
                      <a:pt x="367251" y="343648"/>
                    </a:cubicBezTo>
                    <a:cubicBezTo>
                      <a:pt x="359945" y="338965"/>
                      <a:pt x="352733" y="334750"/>
                      <a:pt x="345615" y="331003"/>
                    </a:cubicBezTo>
                    <a:lnTo>
                      <a:pt x="373152" y="310772"/>
                    </a:lnTo>
                    <a:cubicBezTo>
                      <a:pt x="383642" y="316767"/>
                      <a:pt x="394507" y="323323"/>
                      <a:pt x="405746" y="330441"/>
                    </a:cubicBezTo>
                    <a:cubicBezTo>
                      <a:pt x="416986" y="337560"/>
                      <a:pt x="427851" y="344865"/>
                      <a:pt x="438341" y="352358"/>
                    </a:cubicBezTo>
                    <a:cubicBezTo>
                      <a:pt x="448831" y="359851"/>
                      <a:pt x="458666" y="367344"/>
                      <a:pt x="467844" y="374837"/>
                    </a:cubicBezTo>
                    <a:cubicBezTo>
                      <a:pt x="477023" y="382330"/>
                      <a:pt x="484797" y="389261"/>
                      <a:pt x="491166" y="395630"/>
                    </a:cubicBezTo>
                    <a:lnTo>
                      <a:pt x="461944" y="418109"/>
                    </a:lnTo>
                    <a:cubicBezTo>
                      <a:pt x="457448" y="413239"/>
                      <a:pt x="452296" y="408181"/>
                      <a:pt x="446489" y="402936"/>
                    </a:cubicBezTo>
                    <a:cubicBezTo>
                      <a:pt x="440682" y="397691"/>
                      <a:pt x="434032" y="392071"/>
                      <a:pt x="426539" y="386077"/>
                    </a:cubicBezTo>
                    <a:lnTo>
                      <a:pt x="288855" y="395068"/>
                    </a:lnTo>
                    <a:lnTo>
                      <a:pt x="288855" y="470935"/>
                    </a:lnTo>
                    <a:cubicBezTo>
                      <a:pt x="288855" y="476555"/>
                      <a:pt x="288574" y="481332"/>
                      <a:pt x="288012" y="485266"/>
                    </a:cubicBezTo>
                    <a:cubicBezTo>
                      <a:pt x="287450" y="489199"/>
                      <a:pt x="286327" y="492665"/>
                      <a:pt x="284641" y="495662"/>
                    </a:cubicBezTo>
                    <a:cubicBezTo>
                      <a:pt x="282955" y="498659"/>
                      <a:pt x="280707" y="501095"/>
                      <a:pt x="277897" y="502968"/>
                    </a:cubicBezTo>
                    <a:cubicBezTo>
                      <a:pt x="275087" y="504841"/>
                      <a:pt x="271621" y="506527"/>
                      <a:pt x="267500" y="508026"/>
                    </a:cubicBezTo>
                    <a:cubicBezTo>
                      <a:pt x="258883" y="511023"/>
                      <a:pt x="247737" y="512709"/>
                      <a:pt x="234063" y="513083"/>
                    </a:cubicBezTo>
                    <a:cubicBezTo>
                      <a:pt x="220388" y="513458"/>
                      <a:pt x="203622" y="513645"/>
                      <a:pt x="183766" y="513645"/>
                    </a:cubicBezTo>
                    <a:cubicBezTo>
                      <a:pt x="182267" y="508026"/>
                      <a:pt x="180207" y="502125"/>
                      <a:pt x="177584" y="495943"/>
                    </a:cubicBezTo>
                    <a:cubicBezTo>
                      <a:pt x="174962" y="489761"/>
                      <a:pt x="172152" y="484048"/>
                      <a:pt x="169155" y="478803"/>
                    </a:cubicBezTo>
                    <a:cubicBezTo>
                      <a:pt x="177397" y="478803"/>
                      <a:pt x="185077" y="478897"/>
                      <a:pt x="192196" y="479084"/>
                    </a:cubicBezTo>
                    <a:cubicBezTo>
                      <a:pt x="199314" y="479271"/>
                      <a:pt x="205870" y="479365"/>
                      <a:pt x="211865" y="479365"/>
                    </a:cubicBezTo>
                    <a:cubicBezTo>
                      <a:pt x="217859" y="479365"/>
                      <a:pt x="223011" y="479271"/>
                      <a:pt x="227319" y="479084"/>
                    </a:cubicBezTo>
                    <a:cubicBezTo>
                      <a:pt x="231628" y="478897"/>
                      <a:pt x="234718" y="478803"/>
                      <a:pt x="236592" y="478803"/>
                    </a:cubicBezTo>
                    <a:cubicBezTo>
                      <a:pt x="240713" y="478803"/>
                      <a:pt x="243523" y="478147"/>
                      <a:pt x="245021" y="476836"/>
                    </a:cubicBezTo>
                    <a:cubicBezTo>
                      <a:pt x="246520" y="475525"/>
                      <a:pt x="247269" y="473183"/>
                      <a:pt x="247269" y="469811"/>
                    </a:cubicBezTo>
                    <a:lnTo>
                      <a:pt x="247269" y="397878"/>
                    </a:lnTo>
                    <a:cubicBezTo>
                      <a:pt x="220669" y="399752"/>
                      <a:pt x="197722" y="401344"/>
                      <a:pt x="178427" y="402655"/>
                    </a:cubicBezTo>
                    <a:cubicBezTo>
                      <a:pt x="159133" y="403966"/>
                      <a:pt x="142648" y="405184"/>
                      <a:pt x="128973" y="406308"/>
                    </a:cubicBezTo>
                    <a:cubicBezTo>
                      <a:pt x="115299" y="407432"/>
                      <a:pt x="104059" y="408369"/>
                      <a:pt x="95255" y="409118"/>
                    </a:cubicBezTo>
                    <a:cubicBezTo>
                      <a:pt x="86451" y="409867"/>
                      <a:pt x="79239" y="410710"/>
                      <a:pt x="73619" y="411647"/>
                    </a:cubicBezTo>
                    <a:cubicBezTo>
                      <a:pt x="67999" y="412583"/>
                      <a:pt x="63597" y="413426"/>
                      <a:pt x="60413" y="414176"/>
                    </a:cubicBezTo>
                    <a:cubicBezTo>
                      <a:pt x="57228" y="414925"/>
                      <a:pt x="54324" y="415674"/>
                      <a:pt x="51702" y="416424"/>
                    </a:cubicBezTo>
                    <a:cubicBezTo>
                      <a:pt x="51327" y="414550"/>
                      <a:pt x="50765" y="412115"/>
                      <a:pt x="50016" y="409118"/>
                    </a:cubicBezTo>
                    <a:cubicBezTo>
                      <a:pt x="49267" y="406121"/>
                      <a:pt x="48424" y="402936"/>
                      <a:pt x="47487" y="399564"/>
                    </a:cubicBezTo>
                    <a:cubicBezTo>
                      <a:pt x="46550" y="396192"/>
                      <a:pt x="45520" y="392821"/>
                      <a:pt x="44396" y="389449"/>
                    </a:cubicBezTo>
                    <a:cubicBezTo>
                      <a:pt x="43272" y="386077"/>
                      <a:pt x="42148" y="383267"/>
                      <a:pt x="41024" y="381019"/>
                    </a:cubicBezTo>
                    <a:cubicBezTo>
                      <a:pt x="50391" y="380270"/>
                      <a:pt x="61068" y="378303"/>
                      <a:pt x="73057" y="375118"/>
                    </a:cubicBezTo>
                    <a:cubicBezTo>
                      <a:pt x="85046" y="371934"/>
                      <a:pt x="98533" y="367719"/>
                      <a:pt x="113519" y="362474"/>
                    </a:cubicBezTo>
                    <a:cubicBezTo>
                      <a:pt x="117640" y="360975"/>
                      <a:pt x="122979" y="359102"/>
                      <a:pt x="129535" y="356854"/>
                    </a:cubicBezTo>
                    <a:cubicBezTo>
                      <a:pt x="136092" y="354606"/>
                      <a:pt x="143491" y="351984"/>
                      <a:pt x="151733" y="348987"/>
                    </a:cubicBezTo>
                    <a:cubicBezTo>
                      <a:pt x="159976" y="345989"/>
                      <a:pt x="168967" y="342711"/>
                      <a:pt x="178708" y="339152"/>
                    </a:cubicBezTo>
                    <a:cubicBezTo>
                      <a:pt x="188449" y="335593"/>
                      <a:pt x="198565" y="331753"/>
                      <a:pt x="209055" y="327632"/>
                    </a:cubicBezTo>
                    <a:cubicBezTo>
                      <a:pt x="193694" y="328381"/>
                      <a:pt x="180301" y="329130"/>
                      <a:pt x="168874" y="329879"/>
                    </a:cubicBezTo>
                    <a:cubicBezTo>
                      <a:pt x="157447" y="330629"/>
                      <a:pt x="147706" y="331284"/>
                      <a:pt x="139651" y="331846"/>
                    </a:cubicBezTo>
                    <a:cubicBezTo>
                      <a:pt x="131596" y="332408"/>
                      <a:pt x="124852" y="332970"/>
                      <a:pt x="119420" y="333532"/>
                    </a:cubicBezTo>
                    <a:cubicBezTo>
                      <a:pt x="113987" y="334094"/>
                      <a:pt x="109585" y="334563"/>
                      <a:pt x="106213" y="334937"/>
                    </a:cubicBezTo>
                    <a:cubicBezTo>
                      <a:pt x="102842" y="335312"/>
                      <a:pt x="100125" y="335780"/>
                      <a:pt x="98065" y="336342"/>
                    </a:cubicBezTo>
                    <a:cubicBezTo>
                      <a:pt x="96004" y="336904"/>
                      <a:pt x="94225" y="337372"/>
                      <a:pt x="92726" y="337747"/>
                    </a:cubicBezTo>
                    <a:cubicBezTo>
                      <a:pt x="92351" y="335874"/>
                      <a:pt x="91789" y="333532"/>
                      <a:pt x="91040" y="330722"/>
                    </a:cubicBezTo>
                    <a:cubicBezTo>
                      <a:pt x="90291" y="327912"/>
                      <a:pt x="89448" y="324915"/>
                      <a:pt x="88511" y="321731"/>
                    </a:cubicBezTo>
                    <a:cubicBezTo>
                      <a:pt x="87575" y="318546"/>
                      <a:pt x="86544" y="315455"/>
                      <a:pt x="85420" y="312458"/>
                    </a:cubicBezTo>
                    <a:cubicBezTo>
                      <a:pt x="84296" y="309461"/>
                      <a:pt x="83360" y="306838"/>
                      <a:pt x="82611" y="304591"/>
                    </a:cubicBezTo>
                    <a:cubicBezTo>
                      <a:pt x="87481" y="303841"/>
                      <a:pt x="92632" y="302905"/>
                      <a:pt x="98065" y="301781"/>
                    </a:cubicBezTo>
                    <a:cubicBezTo>
                      <a:pt x="103497" y="300657"/>
                      <a:pt x="109585" y="298783"/>
                      <a:pt x="116329" y="296161"/>
                    </a:cubicBezTo>
                    <a:cubicBezTo>
                      <a:pt x="119701" y="295037"/>
                      <a:pt x="124571" y="293164"/>
                      <a:pt x="130940" y="290541"/>
                    </a:cubicBezTo>
                    <a:cubicBezTo>
                      <a:pt x="137309" y="287919"/>
                      <a:pt x="144615" y="284640"/>
                      <a:pt x="152857" y="280707"/>
                    </a:cubicBezTo>
                    <a:cubicBezTo>
                      <a:pt x="161100" y="276773"/>
                      <a:pt x="169810" y="272371"/>
                      <a:pt x="178989" y="267500"/>
                    </a:cubicBezTo>
                    <a:cubicBezTo>
                      <a:pt x="188168" y="262630"/>
                      <a:pt x="196879" y="257385"/>
                      <a:pt x="205121" y="251765"/>
                    </a:cubicBezTo>
                    <a:lnTo>
                      <a:pt x="37653" y="251765"/>
                    </a:lnTo>
                    <a:cubicBezTo>
                      <a:pt x="39526" y="241649"/>
                      <a:pt x="41399" y="230223"/>
                      <a:pt x="43272" y="217484"/>
                    </a:cubicBezTo>
                    <a:cubicBezTo>
                      <a:pt x="45146" y="204746"/>
                      <a:pt x="46831" y="191446"/>
                      <a:pt x="48330" y="177584"/>
                    </a:cubicBezTo>
                    <a:lnTo>
                      <a:pt x="6744" y="177584"/>
                    </a:lnTo>
                    <a:lnTo>
                      <a:pt x="6744" y="150609"/>
                    </a:lnTo>
                    <a:lnTo>
                      <a:pt x="51140" y="150609"/>
                    </a:lnTo>
                    <a:cubicBezTo>
                      <a:pt x="52639" y="139370"/>
                      <a:pt x="53950" y="128130"/>
                      <a:pt x="55074" y="116891"/>
                    </a:cubicBezTo>
                    <a:cubicBezTo>
                      <a:pt x="56198" y="105651"/>
                      <a:pt x="57134" y="94974"/>
                      <a:pt x="57884" y="84858"/>
                    </a:cubicBezTo>
                    <a:cubicBezTo>
                      <a:pt x="53388" y="89729"/>
                      <a:pt x="48892" y="94412"/>
                      <a:pt x="44396" y="98908"/>
                    </a:cubicBezTo>
                    <a:cubicBezTo>
                      <a:pt x="39900" y="103403"/>
                      <a:pt x="35217" y="107712"/>
                      <a:pt x="30347" y="111833"/>
                    </a:cubicBezTo>
                    <a:cubicBezTo>
                      <a:pt x="28848" y="110334"/>
                      <a:pt x="26788" y="108649"/>
                      <a:pt x="24165" y="106775"/>
                    </a:cubicBezTo>
                    <a:cubicBezTo>
                      <a:pt x="21543" y="104902"/>
                      <a:pt x="18826" y="103122"/>
                      <a:pt x="16016" y="101437"/>
                    </a:cubicBezTo>
                    <a:cubicBezTo>
                      <a:pt x="13207" y="99751"/>
                      <a:pt x="10397" y="98065"/>
                      <a:pt x="7587" y="96379"/>
                    </a:cubicBezTo>
                    <a:cubicBezTo>
                      <a:pt x="4777" y="94693"/>
                      <a:pt x="2248" y="93288"/>
                      <a:pt x="0" y="92164"/>
                    </a:cubicBezTo>
                    <a:cubicBezTo>
                      <a:pt x="7868" y="86170"/>
                      <a:pt x="15454" y="79707"/>
                      <a:pt x="22760" y="72776"/>
                    </a:cubicBezTo>
                    <a:cubicBezTo>
                      <a:pt x="30066" y="65845"/>
                      <a:pt x="36903" y="58445"/>
                      <a:pt x="43272" y="50578"/>
                    </a:cubicBezTo>
                    <a:cubicBezTo>
                      <a:pt x="49641" y="42710"/>
                      <a:pt x="55448" y="34468"/>
                      <a:pt x="60693" y="25851"/>
                    </a:cubicBezTo>
                    <a:cubicBezTo>
                      <a:pt x="65939" y="17234"/>
                      <a:pt x="70434" y="8617"/>
                      <a:pt x="7418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</p:grpSp>
        <p:pic>
          <p:nvPicPr>
            <p:cNvPr id="188" name="圖片 187">
              <a:extLst>
                <a:ext uri="{FF2B5EF4-FFF2-40B4-BE49-F238E27FC236}">
                  <a16:creationId xmlns:a16="http://schemas.microsoft.com/office/drawing/2014/main" id="{C9D345E9-FCAE-4AF7-87C3-107EE57AF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208" b="13208"/>
            <a:stretch>
              <a:fillRect/>
            </a:stretch>
          </p:blipFill>
          <p:spPr>
            <a:xfrm>
              <a:off x="6197413" y="3949392"/>
              <a:ext cx="828000" cy="828000"/>
            </a:xfrm>
            <a:custGeom>
              <a:avLst/>
              <a:gdLst>
                <a:gd name="connsiteX0" fmla="*/ 0 w 828000"/>
                <a:gd name="connsiteY0" fmla="*/ 0 h 828000"/>
                <a:gd name="connsiteX1" fmla="*/ 828000 w 828000"/>
                <a:gd name="connsiteY1" fmla="*/ 0 h 828000"/>
                <a:gd name="connsiteX2" fmla="*/ 828000 w 828000"/>
                <a:gd name="connsiteY2" fmla="*/ 828000 h 828000"/>
                <a:gd name="connsiteX3" fmla="*/ 0 w 828000"/>
                <a:gd name="connsiteY3" fmla="*/ 828000 h 8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000" h="828000">
                  <a:moveTo>
                    <a:pt x="0" y="0"/>
                  </a:moveTo>
                  <a:lnTo>
                    <a:pt x="828000" y="0"/>
                  </a:lnTo>
                  <a:lnTo>
                    <a:pt x="828000" y="828000"/>
                  </a:lnTo>
                  <a:lnTo>
                    <a:pt x="0" y="828000"/>
                  </a:lnTo>
                  <a:close/>
                </a:path>
              </a:pathLst>
            </a:custGeom>
          </p:spPr>
        </p:pic>
      </p:grpSp>
      <p:grpSp>
        <p:nvGrpSpPr>
          <p:cNvPr id="209" name="群組 208">
            <a:extLst>
              <a:ext uri="{FF2B5EF4-FFF2-40B4-BE49-F238E27FC236}">
                <a16:creationId xmlns:a16="http://schemas.microsoft.com/office/drawing/2014/main" id="{D0BC36E3-44CC-44A0-9D60-FC84FB11B003}"/>
              </a:ext>
            </a:extLst>
          </p:cNvPr>
          <p:cNvGrpSpPr/>
          <p:nvPr/>
        </p:nvGrpSpPr>
        <p:grpSpPr>
          <a:xfrm>
            <a:off x="5932552" y="2030907"/>
            <a:ext cx="953999" cy="954000"/>
            <a:chOff x="4840069" y="3669845"/>
            <a:chExt cx="953999" cy="954000"/>
          </a:xfrm>
        </p:grpSpPr>
        <p:grpSp>
          <p:nvGrpSpPr>
            <p:cNvPr id="200" name="群組 199">
              <a:extLst>
                <a:ext uri="{FF2B5EF4-FFF2-40B4-BE49-F238E27FC236}">
                  <a16:creationId xmlns:a16="http://schemas.microsoft.com/office/drawing/2014/main" id="{C54A0C68-05DF-492C-A8D6-C544275A54AC}"/>
                </a:ext>
              </a:extLst>
            </p:cNvPr>
            <p:cNvGrpSpPr/>
            <p:nvPr/>
          </p:nvGrpSpPr>
          <p:grpSpPr>
            <a:xfrm>
              <a:off x="4840069" y="3669845"/>
              <a:ext cx="540000" cy="540000"/>
              <a:chOff x="1662824" y="1948848"/>
              <a:chExt cx="540000" cy="540000"/>
            </a:xfrm>
          </p:grpSpPr>
          <p:sp>
            <p:nvSpPr>
              <p:cNvPr id="202" name="橢圓 201">
                <a:extLst>
                  <a:ext uri="{FF2B5EF4-FFF2-40B4-BE49-F238E27FC236}">
                    <a16:creationId xmlns:a16="http://schemas.microsoft.com/office/drawing/2014/main" id="{8152F343-3C0B-496A-B75C-C176A93FF8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2824" y="1948848"/>
                <a:ext cx="540000" cy="540000"/>
              </a:xfrm>
              <a:prstGeom prst="ellipse">
                <a:avLst/>
              </a:prstGeom>
              <a:solidFill>
                <a:srgbClr val="11AA9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400" dirty="0">
                  <a:solidFill>
                    <a:schemeClr val="tx1"/>
                  </a:solidFill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203" name="文字方塊 202">
                <a:extLst>
                  <a:ext uri="{FF2B5EF4-FFF2-40B4-BE49-F238E27FC236}">
                    <a16:creationId xmlns:a16="http://schemas.microsoft.com/office/drawing/2014/main" id="{342D0B9A-08EF-4FF5-839D-0E2CD53602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785861" y="2073477"/>
                <a:ext cx="293924" cy="290742"/>
              </a:xfrm>
              <a:custGeom>
                <a:avLst/>
                <a:gdLst/>
                <a:ahLst/>
                <a:cxnLst/>
                <a:rect l="l" t="t" r="r" b="b"/>
                <a:pathLst>
                  <a:path w="519265" h="513645">
                    <a:moveTo>
                      <a:pt x="146114" y="416424"/>
                    </a:moveTo>
                    <a:lnTo>
                      <a:pt x="183204" y="432159"/>
                    </a:lnTo>
                    <a:cubicBezTo>
                      <a:pt x="173838" y="439277"/>
                      <a:pt x="163441" y="446396"/>
                      <a:pt x="152014" y="453514"/>
                    </a:cubicBezTo>
                    <a:cubicBezTo>
                      <a:pt x="140588" y="460632"/>
                      <a:pt x="128692" y="467470"/>
                      <a:pt x="116329" y="474026"/>
                    </a:cubicBezTo>
                    <a:cubicBezTo>
                      <a:pt x="103966" y="480582"/>
                      <a:pt x="91415" y="486577"/>
                      <a:pt x="78677" y="492009"/>
                    </a:cubicBezTo>
                    <a:cubicBezTo>
                      <a:pt x="65939" y="497442"/>
                      <a:pt x="53575" y="502406"/>
                      <a:pt x="41586" y="506902"/>
                    </a:cubicBezTo>
                    <a:cubicBezTo>
                      <a:pt x="40088" y="505028"/>
                      <a:pt x="38027" y="502780"/>
                      <a:pt x="35405" y="500158"/>
                    </a:cubicBezTo>
                    <a:cubicBezTo>
                      <a:pt x="32782" y="497535"/>
                      <a:pt x="30066" y="494913"/>
                      <a:pt x="27256" y="492290"/>
                    </a:cubicBezTo>
                    <a:cubicBezTo>
                      <a:pt x="24446" y="489668"/>
                      <a:pt x="21543" y="487139"/>
                      <a:pt x="18545" y="484704"/>
                    </a:cubicBezTo>
                    <a:cubicBezTo>
                      <a:pt x="15548" y="482268"/>
                      <a:pt x="12738" y="480114"/>
                      <a:pt x="10116" y="478241"/>
                    </a:cubicBezTo>
                    <a:cubicBezTo>
                      <a:pt x="22479" y="474494"/>
                      <a:pt x="34936" y="470280"/>
                      <a:pt x="47487" y="465596"/>
                    </a:cubicBezTo>
                    <a:cubicBezTo>
                      <a:pt x="60038" y="460913"/>
                      <a:pt x="72308" y="455949"/>
                      <a:pt x="84296" y="450704"/>
                    </a:cubicBezTo>
                    <a:cubicBezTo>
                      <a:pt x="96285" y="445459"/>
                      <a:pt x="107525" y="439933"/>
                      <a:pt x="118015" y="434126"/>
                    </a:cubicBezTo>
                    <a:cubicBezTo>
                      <a:pt x="128505" y="428319"/>
                      <a:pt x="137871" y="422418"/>
                      <a:pt x="146114" y="416424"/>
                    </a:cubicBezTo>
                    <a:close/>
                    <a:moveTo>
                      <a:pt x="362474" y="415300"/>
                    </a:moveTo>
                    <a:cubicBezTo>
                      <a:pt x="374463" y="419421"/>
                      <a:pt x="386920" y="424104"/>
                      <a:pt x="399845" y="429349"/>
                    </a:cubicBezTo>
                    <a:cubicBezTo>
                      <a:pt x="412771" y="434594"/>
                      <a:pt x="425603" y="440120"/>
                      <a:pt x="438341" y="445927"/>
                    </a:cubicBezTo>
                    <a:cubicBezTo>
                      <a:pt x="451079" y="451734"/>
                      <a:pt x="463068" y="457541"/>
                      <a:pt x="474307" y="463348"/>
                    </a:cubicBezTo>
                    <a:cubicBezTo>
                      <a:pt x="485547" y="469156"/>
                      <a:pt x="495288" y="474682"/>
                      <a:pt x="503530" y="479927"/>
                    </a:cubicBezTo>
                    <a:lnTo>
                      <a:pt x="472059" y="503530"/>
                    </a:lnTo>
                    <a:cubicBezTo>
                      <a:pt x="464566" y="498659"/>
                      <a:pt x="455387" y="493321"/>
                      <a:pt x="444522" y="487513"/>
                    </a:cubicBezTo>
                    <a:cubicBezTo>
                      <a:pt x="433658" y="481706"/>
                      <a:pt x="421950" y="475806"/>
                      <a:pt x="409399" y="469811"/>
                    </a:cubicBezTo>
                    <a:cubicBezTo>
                      <a:pt x="396848" y="463817"/>
                      <a:pt x="384017" y="458010"/>
                      <a:pt x="370904" y="452390"/>
                    </a:cubicBezTo>
                    <a:cubicBezTo>
                      <a:pt x="357791" y="446770"/>
                      <a:pt x="345240" y="441712"/>
                      <a:pt x="333251" y="437217"/>
                    </a:cubicBezTo>
                    <a:close/>
                    <a:moveTo>
                      <a:pt x="81487" y="175336"/>
                    </a:moveTo>
                    <a:cubicBezTo>
                      <a:pt x="80737" y="184328"/>
                      <a:pt x="79707" y="193226"/>
                      <a:pt x="78396" y="202030"/>
                    </a:cubicBezTo>
                    <a:cubicBezTo>
                      <a:pt x="77084" y="210834"/>
                      <a:pt x="76054" y="218983"/>
                      <a:pt x="75305" y="226476"/>
                    </a:cubicBezTo>
                    <a:lnTo>
                      <a:pt x="160725" y="226476"/>
                    </a:lnTo>
                    <a:lnTo>
                      <a:pt x="200625" y="226476"/>
                    </a:lnTo>
                    <a:cubicBezTo>
                      <a:pt x="201749" y="218983"/>
                      <a:pt x="202873" y="210834"/>
                      <a:pt x="203997" y="202030"/>
                    </a:cubicBezTo>
                    <a:cubicBezTo>
                      <a:pt x="205121" y="193226"/>
                      <a:pt x="206058" y="184328"/>
                      <a:pt x="206807" y="175336"/>
                    </a:cubicBezTo>
                    <a:lnTo>
                      <a:pt x="130378" y="175336"/>
                    </a:lnTo>
                    <a:cubicBezTo>
                      <a:pt x="134874" y="177959"/>
                      <a:pt x="139370" y="180675"/>
                      <a:pt x="143866" y="183485"/>
                    </a:cubicBezTo>
                    <a:cubicBezTo>
                      <a:pt x="148362" y="186295"/>
                      <a:pt x="152576" y="189292"/>
                      <a:pt x="156510" y="192477"/>
                    </a:cubicBezTo>
                    <a:cubicBezTo>
                      <a:pt x="160444" y="195661"/>
                      <a:pt x="164191" y="198846"/>
                      <a:pt x="167750" y="202030"/>
                    </a:cubicBezTo>
                    <a:cubicBezTo>
                      <a:pt x="171309" y="205215"/>
                      <a:pt x="174212" y="208305"/>
                      <a:pt x="176460" y="211303"/>
                    </a:cubicBezTo>
                    <a:lnTo>
                      <a:pt x="160725" y="226476"/>
                    </a:lnTo>
                    <a:cubicBezTo>
                      <a:pt x="158103" y="223479"/>
                      <a:pt x="155012" y="220201"/>
                      <a:pt x="151452" y="216641"/>
                    </a:cubicBezTo>
                    <a:cubicBezTo>
                      <a:pt x="147893" y="213082"/>
                      <a:pt x="143959" y="209617"/>
                      <a:pt x="139651" y="206245"/>
                    </a:cubicBezTo>
                    <a:cubicBezTo>
                      <a:pt x="135343" y="202873"/>
                      <a:pt x="130847" y="199595"/>
                      <a:pt x="126164" y="196410"/>
                    </a:cubicBezTo>
                    <a:cubicBezTo>
                      <a:pt x="121480" y="193226"/>
                      <a:pt x="116891" y="190322"/>
                      <a:pt x="112395" y="187700"/>
                    </a:cubicBezTo>
                    <a:lnTo>
                      <a:pt x="125883" y="175336"/>
                    </a:lnTo>
                    <a:close/>
                    <a:moveTo>
                      <a:pt x="89354" y="104527"/>
                    </a:moveTo>
                    <a:cubicBezTo>
                      <a:pt x="88605" y="112020"/>
                      <a:pt x="87762" y="119888"/>
                      <a:pt x="86825" y="128130"/>
                    </a:cubicBezTo>
                    <a:cubicBezTo>
                      <a:pt x="85889" y="136373"/>
                      <a:pt x="84858" y="144615"/>
                      <a:pt x="83734" y="152857"/>
                    </a:cubicBezTo>
                    <a:lnTo>
                      <a:pt x="164097" y="152857"/>
                    </a:lnTo>
                    <a:cubicBezTo>
                      <a:pt x="161849" y="149860"/>
                      <a:pt x="159039" y="146769"/>
                      <a:pt x="155667" y="143585"/>
                    </a:cubicBezTo>
                    <a:cubicBezTo>
                      <a:pt x="152295" y="140400"/>
                      <a:pt x="148643" y="137403"/>
                      <a:pt x="144709" y="134593"/>
                    </a:cubicBezTo>
                    <a:cubicBezTo>
                      <a:pt x="140775" y="131783"/>
                      <a:pt x="136747" y="128973"/>
                      <a:pt x="132626" y="126163"/>
                    </a:cubicBezTo>
                    <a:cubicBezTo>
                      <a:pt x="128505" y="123354"/>
                      <a:pt x="124384" y="120825"/>
                      <a:pt x="120263" y="118577"/>
                    </a:cubicBezTo>
                    <a:lnTo>
                      <a:pt x="134874" y="104527"/>
                    </a:lnTo>
                    <a:cubicBezTo>
                      <a:pt x="138995" y="106775"/>
                      <a:pt x="143304" y="109211"/>
                      <a:pt x="147800" y="111833"/>
                    </a:cubicBezTo>
                    <a:cubicBezTo>
                      <a:pt x="152295" y="114456"/>
                      <a:pt x="156604" y="117266"/>
                      <a:pt x="160725" y="120263"/>
                    </a:cubicBezTo>
                    <a:cubicBezTo>
                      <a:pt x="164846" y="123260"/>
                      <a:pt x="168686" y="126257"/>
                      <a:pt x="172246" y="129254"/>
                    </a:cubicBezTo>
                    <a:cubicBezTo>
                      <a:pt x="175805" y="132251"/>
                      <a:pt x="178708" y="135249"/>
                      <a:pt x="180956" y="138246"/>
                    </a:cubicBezTo>
                    <a:lnTo>
                      <a:pt x="166345" y="152857"/>
                    </a:lnTo>
                    <a:lnTo>
                      <a:pt x="209055" y="152857"/>
                    </a:lnTo>
                    <a:cubicBezTo>
                      <a:pt x="209804" y="144615"/>
                      <a:pt x="210553" y="136373"/>
                      <a:pt x="211303" y="128130"/>
                    </a:cubicBezTo>
                    <a:cubicBezTo>
                      <a:pt x="212052" y="119888"/>
                      <a:pt x="212614" y="112020"/>
                      <a:pt x="212989" y="104527"/>
                    </a:cubicBezTo>
                    <a:lnTo>
                      <a:pt x="134874" y="104527"/>
                    </a:lnTo>
                    <a:close/>
                    <a:moveTo>
                      <a:pt x="339995" y="78677"/>
                    </a:moveTo>
                    <a:lnTo>
                      <a:pt x="337747" y="82610"/>
                    </a:lnTo>
                    <a:cubicBezTo>
                      <a:pt x="344116" y="96847"/>
                      <a:pt x="351328" y="110428"/>
                      <a:pt x="359383" y="123354"/>
                    </a:cubicBezTo>
                    <a:cubicBezTo>
                      <a:pt x="367438" y="136279"/>
                      <a:pt x="376524" y="148549"/>
                      <a:pt x="386639" y="160163"/>
                    </a:cubicBezTo>
                    <a:cubicBezTo>
                      <a:pt x="397129" y="148549"/>
                      <a:pt x="406215" y="135998"/>
                      <a:pt x="413895" y="122511"/>
                    </a:cubicBezTo>
                    <a:cubicBezTo>
                      <a:pt x="421575" y="109023"/>
                      <a:pt x="427851" y="94412"/>
                      <a:pt x="432721" y="78677"/>
                    </a:cubicBezTo>
                    <a:close/>
                    <a:moveTo>
                      <a:pt x="332127" y="2248"/>
                    </a:moveTo>
                    <a:lnTo>
                      <a:pt x="368656" y="8992"/>
                    </a:lnTo>
                    <a:cubicBezTo>
                      <a:pt x="366783" y="15735"/>
                      <a:pt x="364722" y="22198"/>
                      <a:pt x="362474" y="28380"/>
                    </a:cubicBezTo>
                    <a:cubicBezTo>
                      <a:pt x="360226" y="34562"/>
                      <a:pt x="357791" y="40837"/>
                      <a:pt x="355168" y="47206"/>
                    </a:cubicBezTo>
                    <a:lnTo>
                      <a:pt x="508026" y="47206"/>
                    </a:lnTo>
                    <a:lnTo>
                      <a:pt x="508026" y="78677"/>
                    </a:lnTo>
                    <a:lnTo>
                      <a:pt x="469811" y="78677"/>
                    </a:lnTo>
                    <a:cubicBezTo>
                      <a:pt x="463817" y="99282"/>
                      <a:pt x="455856" y="118296"/>
                      <a:pt x="445927" y="135717"/>
                    </a:cubicBezTo>
                    <a:cubicBezTo>
                      <a:pt x="435999" y="153138"/>
                      <a:pt x="424479" y="168967"/>
                      <a:pt x="411366" y="183204"/>
                    </a:cubicBezTo>
                    <a:cubicBezTo>
                      <a:pt x="425977" y="195942"/>
                      <a:pt x="442462" y="207088"/>
                      <a:pt x="460820" y="216641"/>
                    </a:cubicBezTo>
                    <a:cubicBezTo>
                      <a:pt x="479178" y="226195"/>
                      <a:pt x="498659" y="233969"/>
                      <a:pt x="519265" y="239963"/>
                    </a:cubicBezTo>
                    <a:cubicBezTo>
                      <a:pt x="517392" y="241837"/>
                      <a:pt x="515238" y="243991"/>
                      <a:pt x="512802" y="246426"/>
                    </a:cubicBezTo>
                    <a:cubicBezTo>
                      <a:pt x="510367" y="248861"/>
                      <a:pt x="508119" y="251578"/>
                      <a:pt x="506059" y="254575"/>
                    </a:cubicBezTo>
                    <a:cubicBezTo>
                      <a:pt x="503998" y="257572"/>
                      <a:pt x="502031" y="260476"/>
                      <a:pt x="500158" y="263285"/>
                    </a:cubicBezTo>
                    <a:cubicBezTo>
                      <a:pt x="498285" y="266095"/>
                      <a:pt x="496599" y="268811"/>
                      <a:pt x="495100" y="271434"/>
                    </a:cubicBezTo>
                    <a:cubicBezTo>
                      <a:pt x="474120" y="264316"/>
                      <a:pt x="454451" y="255418"/>
                      <a:pt x="436093" y="244740"/>
                    </a:cubicBezTo>
                    <a:cubicBezTo>
                      <a:pt x="417735" y="234063"/>
                      <a:pt x="400876" y="221793"/>
                      <a:pt x="385515" y="207931"/>
                    </a:cubicBezTo>
                    <a:cubicBezTo>
                      <a:pt x="371653" y="219545"/>
                      <a:pt x="356854" y="230035"/>
                      <a:pt x="341119" y="239401"/>
                    </a:cubicBezTo>
                    <a:cubicBezTo>
                      <a:pt x="325384" y="248768"/>
                      <a:pt x="308337" y="257197"/>
                      <a:pt x="289979" y="264690"/>
                    </a:cubicBezTo>
                    <a:cubicBezTo>
                      <a:pt x="288855" y="262817"/>
                      <a:pt x="287357" y="260569"/>
                      <a:pt x="285484" y="257947"/>
                    </a:cubicBezTo>
                    <a:cubicBezTo>
                      <a:pt x="283610" y="255324"/>
                      <a:pt x="281643" y="252701"/>
                      <a:pt x="279583" y="250079"/>
                    </a:cubicBezTo>
                    <a:cubicBezTo>
                      <a:pt x="277522" y="247456"/>
                      <a:pt x="275274" y="244928"/>
                      <a:pt x="272839" y="242492"/>
                    </a:cubicBezTo>
                    <a:cubicBezTo>
                      <a:pt x="270404" y="240057"/>
                      <a:pt x="268250" y="238090"/>
                      <a:pt x="266376" y="236592"/>
                    </a:cubicBezTo>
                    <a:cubicBezTo>
                      <a:pt x="284734" y="229848"/>
                      <a:pt x="301968" y="222168"/>
                      <a:pt x="318078" y="213551"/>
                    </a:cubicBezTo>
                    <a:cubicBezTo>
                      <a:pt x="334188" y="204934"/>
                      <a:pt x="348987" y="195005"/>
                      <a:pt x="362474" y="183766"/>
                    </a:cubicBezTo>
                    <a:cubicBezTo>
                      <a:pt x="353483" y="173276"/>
                      <a:pt x="345334" y="162224"/>
                      <a:pt x="338028" y="150609"/>
                    </a:cubicBezTo>
                    <a:cubicBezTo>
                      <a:pt x="330723" y="138995"/>
                      <a:pt x="323885" y="126819"/>
                      <a:pt x="317516" y="114081"/>
                    </a:cubicBezTo>
                    <a:cubicBezTo>
                      <a:pt x="313020" y="120075"/>
                      <a:pt x="308525" y="125695"/>
                      <a:pt x="304029" y="130940"/>
                    </a:cubicBezTo>
                    <a:cubicBezTo>
                      <a:pt x="299533" y="136185"/>
                      <a:pt x="294662" y="141056"/>
                      <a:pt x="289417" y="145552"/>
                    </a:cubicBezTo>
                    <a:cubicBezTo>
                      <a:pt x="288293" y="144053"/>
                      <a:pt x="286608" y="142180"/>
                      <a:pt x="284360" y="139932"/>
                    </a:cubicBezTo>
                    <a:cubicBezTo>
                      <a:pt x="282112" y="137684"/>
                      <a:pt x="279770" y="135342"/>
                      <a:pt x="277335" y="132907"/>
                    </a:cubicBezTo>
                    <a:cubicBezTo>
                      <a:pt x="274900" y="130472"/>
                      <a:pt x="272371" y="128224"/>
                      <a:pt x="269748" y="126163"/>
                    </a:cubicBezTo>
                    <a:cubicBezTo>
                      <a:pt x="267126" y="124103"/>
                      <a:pt x="264690" y="122323"/>
                      <a:pt x="262443" y="120825"/>
                    </a:cubicBezTo>
                    <a:cubicBezTo>
                      <a:pt x="270685" y="113706"/>
                      <a:pt x="278365" y="105745"/>
                      <a:pt x="285484" y="96941"/>
                    </a:cubicBezTo>
                    <a:cubicBezTo>
                      <a:pt x="292602" y="88136"/>
                      <a:pt x="299065" y="78677"/>
                      <a:pt x="304872" y="68561"/>
                    </a:cubicBezTo>
                    <a:cubicBezTo>
                      <a:pt x="310679" y="58445"/>
                      <a:pt x="315924" y="47768"/>
                      <a:pt x="320607" y="36528"/>
                    </a:cubicBezTo>
                    <a:cubicBezTo>
                      <a:pt x="325290" y="25289"/>
                      <a:pt x="329130" y="13862"/>
                      <a:pt x="332127" y="2248"/>
                    </a:cubicBezTo>
                    <a:close/>
                    <a:moveTo>
                      <a:pt x="74181" y="0"/>
                    </a:moveTo>
                    <a:lnTo>
                      <a:pt x="107899" y="7868"/>
                    </a:lnTo>
                    <a:cubicBezTo>
                      <a:pt x="106775" y="10490"/>
                      <a:pt x="105464" y="13487"/>
                      <a:pt x="103966" y="16859"/>
                    </a:cubicBezTo>
                    <a:cubicBezTo>
                      <a:pt x="102467" y="20231"/>
                      <a:pt x="100781" y="23416"/>
                      <a:pt x="98908" y="26413"/>
                    </a:cubicBezTo>
                    <a:lnTo>
                      <a:pt x="269186" y="26413"/>
                    </a:lnTo>
                    <a:lnTo>
                      <a:pt x="269186" y="55074"/>
                    </a:lnTo>
                    <a:lnTo>
                      <a:pt x="80925" y="55074"/>
                    </a:lnTo>
                    <a:cubicBezTo>
                      <a:pt x="78302" y="59195"/>
                      <a:pt x="75492" y="63222"/>
                      <a:pt x="72495" y="67156"/>
                    </a:cubicBezTo>
                    <a:cubicBezTo>
                      <a:pt x="69498" y="71090"/>
                      <a:pt x="66313" y="75117"/>
                      <a:pt x="62941" y="79239"/>
                    </a:cubicBezTo>
                    <a:lnTo>
                      <a:pt x="247831" y="79239"/>
                    </a:lnTo>
                    <a:cubicBezTo>
                      <a:pt x="247082" y="90103"/>
                      <a:pt x="246145" y="101624"/>
                      <a:pt x="245021" y="113800"/>
                    </a:cubicBezTo>
                    <a:cubicBezTo>
                      <a:pt x="243897" y="125976"/>
                      <a:pt x="242773" y="138246"/>
                      <a:pt x="241649" y="150609"/>
                    </a:cubicBezTo>
                    <a:lnTo>
                      <a:pt x="280988" y="150609"/>
                    </a:lnTo>
                    <a:lnTo>
                      <a:pt x="280988" y="177584"/>
                    </a:lnTo>
                    <a:lnTo>
                      <a:pt x="239402" y="177584"/>
                    </a:lnTo>
                    <a:cubicBezTo>
                      <a:pt x="238652" y="186201"/>
                      <a:pt x="237809" y="194724"/>
                      <a:pt x="236873" y="203154"/>
                    </a:cubicBezTo>
                    <a:cubicBezTo>
                      <a:pt x="235936" y="211584"/>
                      <a:pt x="234906" y="219358"/>
                      <a:pt x="233782" y="226476"/>
                    </a:cubicBezTo>
                    <a:lnTo>
                      <a:pt x="264128" y="226476"/>
                    </a:lnTo>
                    <a:lnTo>
                      <a:pt x="264128" y="251765"/>
                    </a:lnTo>
                    <a:lnTo>
                      <a:pt x="218047" y="251765"/>
                    </a:lnTo>
                    <a:lnTo>
                      <a:pt x="238840" y="269186"/>
                    </a:lnTo>
                    <a:cubicBezTo>
                      <a:pt x="228349" y="275180"/>
                      <a:pt x="217391" y="280894"/>
                      <a:pt x="205964" y="286326"/>
                    </a:cubicBezTo>
                    <a:cubicBezTo>
                      <a:pt x="194537" y="291759"/>
                      <a:pt x="183391" y="296723"/>
                      <a:pt x="172527" y="301219"/>
                    </a:cubicBezTo>
                    <a:lnTo>
                      <a:pt x="278740" y="296723"/>
                    </a:lnTo>
                    <a:cubicBezTo>
                      <a:pt x="289605" y="291478"/>
                      <a:pt x="300376" y="286139"/>
                      <a:pt x="311053" y="280707"/>
                    </a:cubicBezTo>
                    <a:cubicBezTo>
                      <a:pt x="321731" y="275274"/>
                      <a:pt x="332127" y="269561"/>
                      <a:pt x="342243" y="263566"/>
                    </a:cubicBezTo>
                    <a:lnTo>
                      <a:pt x="366970" y="291103"/>
                    </a:lnTo>
                    <a:cubicBezTo>
                      <a:pt x="336249" y="307213"/>
                      <a:pt x="305153" y="321824"/>
                      <a:pt x="273682" y="334937"/>
                    </a:cubicBezTo>
                    <a:cubicBezTo>
                      <a:pt x="242211" y="348050"/>
                      <a:pt x="210553" y="360039"/>
                      <a:pt x="178708" y="370904"/>
                    </a:cubicBezTo>
                    <a:lnTo>
                      <a:pt x="388887" y="358540"/>
                    </a:lnTo>
                    <a:cubicBezTo>
                      <a:pt x="381769" y="353295"/>
                      <a:pt x="374557" y="348331"/>
                      <a:pt x="367251" y="343648"/>
                    </a:cubicBezTo>
                    <a:cubicBezTo>
                      <a:pt x="359945" y="338965"/>
                      <a:pt x="352733" y="334750"/>
                      <a:pt x="345615" y="331003"/>
                    </a:cubicBezTo>
                    <a:lnTo>
                      <a:pt x="373152" y="310772"/>
                    </a:lnTo>
                    <a:cubicBezTo>
                      <a:pt x="383642" y="316767"/>
                      <a:pt x="394507" y="323323"/>
                      <a:pt x="405746" y="330441"/>
                    </a:cubicBezTo>
                    <a:cubicBezTo>
                      <a:pt x="416986" y="337560"/>
                      <a:pt x="427851" y="344865"/>
                      <a:pt x="438341" y="352358"/>
                    </a:cubicBezTo>
                    <a:cubicBezTo>
                      <a:pt x="448831" y="359851"/>
                      <a:pt x="458666" y="367344"/>
                      <a:pt x="467844" y="374837"/>
                    </a:cubicBezTo>
                    <a:cubicBezTo>
                      <a:pt x="477023" y="382330"/>
                      <a:pt x="484797" y="389261"/>
                      <a:pt x="491166" y="395630"/>
                    </a:cubicBezTo>
                    <a:lnTo>
                      <a:pt x="461944" y="418109"/>
                    </a:lnTo>
                    <a:cubicBezTo>
                      <a:pt x="457448" y="413239"/>
                      <a:pt x="452296" y="408181"/>
                      <a:pt x="446489" y="402936"/>
                    </a:cubicBezTo>
                    <a:cubicBezTo>
                      <a:pt x="440682" y="397691"/>
                      <a:pt x="434032" y="392071"/>
                      <a:pt x="426539" y="386077"/>
                    </a:cubicBezTo>
                    <a:lnTo>
                      <a:pt x="288855" y="395068"/>
                    </a:lnTo>
                    <a:lnTo>
                      <a:pt x="288855" y="470935"/>
                    </a:lnTo>
                    <a:cubicBezTo>
                      <a:pt x="288855" y="476555"/>
                      <a:pt x="288574" y="481332"/>
                      <a:pt x="288012" y="485266"/>
                    </a:cubicBezTo>
                    <a:cubicBezTo>
                      <a:pt x="287450" y="489199"/>
                      <a:pt x="286327" y="492665"/>
                      <a:pt x="284641" y="495662"/>
                    </a:cubicBezTo>
                    <a:cubicBezTo>
                      <a:pt x="282955" y="498659"/>
                      <a:pt x="280707" y="501095"/>
                      <a:pt x="277897" y="502968"/>
                    </a:cubicBezTo>
                    <a:cubicBezTo>
                      <a:pt x="275087" y="504841"/>
                      <a:pt x="271621" y="506527"/>
                      <a:pt x="267500" y="508026"/>
                    </a:cubicBezTo>
                    <a:cubicBezTo>
                      <a:pt x="258883" y="511023"/>
                      <a:pt x="247737" y="512709"/>
                      <a:pt x="234063" y="513083"/>
                    </a:cubicBezTo>
                    <a:cubicBezTo>
                      <a:pt x="220388" y="513458"/>
                      <a:pt x="203622" y="513645"/>
                      <a:pt x="183766" y="513645"/>
                    </a:cubicBezTo>
                    <a:cubicBezTo>
                      <a:pt x="182267" y="508026"/>
                      <a:pt x="180207" y="502125"/>
                      <a:pt x="177584" y="495943"/>
                    </a:cubicBezTo>
                    <a:cubicBezTo>
                      <a:pt x="174962" y="489761"/>
                      <a:pt x="172152" y="484048"/>
                      <a:pt x="169155" y="478803"/>
                    </a:cubicBezTo>
                    <a:cubicBezTo>
                      <a:pt x="177397" y="478803"/>
                      <a:pt x="185077" y="478897"/>
                      <a:pt x="192196" y="479084"/>
                    </a:cubicBezTo>
                    <a:cubicBezTo>
                      <a:pt x="199314" y="479271"/>
                      <a:pt x="205870" y="479365"/>
                      <a:pt x="211865" y="479365"/>
                    </a:cubicBezTo>
                    <a:cubicBezTo>
                      <a:pt x="217859" y="479365"/>
                      <a:pt x="223011" y="479271"/>
                      <a:pt x="227319" y="479084"/>
                    </a:cubicBezTo>
                    <a:cubicBezTo>
                      <a:pt x="231628" y="478897"/>
                      <a:pt x="234718" y="478803"/>
                      <a:pt x="236592" y="478803"/>
                    </a:cubicBezTo>
                    <a:cubicBezTo>
                      <a:pt x="240713" y="478803"/>
                      <a:pt x="243523" y="478147"/>
                      <a:pt x="245021" y="476836"/>
                    </a:cubicBezTo>
                    <a:cubicBezTo>
                      <a:pt x="246520" y="475525"/>
                      <a:pt x="247269" y="473183"/>
                      <a:pt x="247269" y="469811"/>
                    </a:cubicBezTo>
                    <a:lnTo>
                      <a:pt x="247269" y="397878"/>
                    </a:lnTo>
                    <a:cubicBezTo>
                      <a:pt x="220669" y="399752"/>
                      <a:pt x="197722" y="401344"/>
                      <a:pt x="178427" y="402655"/>
                    </a:cubicBezTo>
                    <a:cubicBezTo>
                      <a:pt x="159133" y="403966"/>
                      <a:pt x="142648" y="405184"/>
                      <a:pt x="128973" y="406308"/>
                    </a:cubicBezTo>
                    <a:cubicBezTo>
                      <a:pt x="115299" y="407432"/>
                      <a:pt x="104059" y="408369"/>
                      <a:pt x="95255" y="409118"/>
                    </a:cubicBezTo>
                    <a:cubicBezTo>
                      <a:pt x="86451" y="409867"/>
                      <a:pt x="79239" y="410710"/>
                      <a:pt x="73619" y="411647"/>
                    </a:cubicBezTo>
                    <a:cubicBezTo>
                      <a:pt x="67999" y="412583"/>
                      <a:pt x="63597" y="413426"/>
                      <a:pt x="60413" y="414176"/>
                    </a:cubicBezTo>
                    <a:cubicBezTo>
                      <a:pt x="57228" y="414925"/>
                      <a:pt x="54324" y="415674"/>
                      <a:pt x="51702" y="416424"/>
                    </a:cubicBezTo>
                    <a:cubicBezTo>
                      <a:pt x="51327" y="414550"/>
                      <a:pt x="50765" y="412115"/>
                      <a:pt x="50016" y="409118"/>
                    </a:cubicBezTo>
                    <a:cubicBezTo>
                      <a:pt x="49267" y="406121"/>
                      <a:pt x="48424" y="402936"/>
                      <a:pt x="47487" y="399564"/>
                    </a:cubicBezTo>
                    <a:cubicBezTo>
                      <a:pt x="46550" y="396192"/>
                      <a:pt x="45520" y="392821"/>
                      <a:pt x="44396" y="389449"/>
                    </a:cubicBezTo>
                    <a:cubicBezTo>
                      <a:pt x="43272" y="386077"/>
                      <a:pt x="42148" y="383267"/>
                      <a:pt x="41024" y="381019"/>
                    </a:cubicBezTo>
                    <a:cubicBezTo>
                      <a:pt x="50391" y="380270"/>
                      <a:pt x="61068" y="378303"/>
                      <a:pt x="73057" y="375118"/>
                    </a:cubicBezTo>
                    <a:cubicBezTo>
                      <a:pt x="85046" y="371934"/>
                      <a:pt x="98533" y="367719"/>
                      <a:pt x="113519" y="362474"/>
                    </a:cubicBezTo>
                    <a:cubicBezTo>
                      <a:pt x="117640" y="360975"/>
                      <a:pt x="122979" y="359102"/>
                      <a:pt x="129535" y="356854"/>
                    </a:cubicBezTo>
                    <a:cubicBezTo>
                      <a:pt x="136092" y="354606"/>
                      <a:pt x="143491" y="351984"/>
                      <a:pt x="151733" y="348987"/>
                    </a:cubicBezTo>
                    <a:cubicBezTo>
                      <a:pt x="159976" y="345989"/>
                      <a:pt x="168967" y="342711"/>
                      <a:pt x="178708" y="339152"/>
                    </a:cubicBezTo>
                    <a:cubicBezTo>
                      <a:pt x="188449" y="335593"/>
                      <a:pt x="198565" y="331753"/>
                      <a:pt x="209055" y="327632"/>
                    </a:cubicBezTo>
                    <a:cubicBezTo>
                      <a:pt x="193694" y="328381"/>
                      <a:pt x="180301" y="329130"/>
                      <a:pt x="168874" y="329879"/>
                    </a:cubicBezTo>
                    <a:cubicBezTo>
                      <a:pt x="157447" y="330629"/>
                      <a:pt x="147706" y="331284"/>
                      <a:pt x="139651" y="331846"/>
                    </a:cubicBezTo>
                    <a:cubicBezTo>
                      <a:pt x="131596" y="332408"/>
                      <a:pt x="124852" y="332970"/>
                      <a:pt x="119420" y="333532"/>
                    </a:cubicBezTo>
                    <a:cubicBezTo>
                      <a:pt x="113987" y="334094"/>
                      <a:pt x="109585" y="334563"/>
                      <a:pt x="106213" y="334937"/>
                    </a:cubicBezTo>
                    <a:cubicBezTo>
                      <a:pt x="102842" y="335312"/>
                      <a:pt x="100125" y="335780"/>
                      <a:pt x="98065" y="336342"/>
                    </a:cubicBezTo>
                    <a:cubicBezTo>
                      <a:pt x="96004" y="336904"/>
                      <a:pt x="94225" y="337372"/>
                      <a:pt x="92726" y="337747"/>
                    </a:cubicBezTo>
                    <a:cubicBezTo>
                      <a:pt x="92351" y="335874"/>
                      <a:pt x="91789" y="333532"/>
                      <a:pt x="91040" y="330722"/>
                    </a:cubicBezTo>
                    <a:cubicBezTo>
                      <a:pt x="90291" y="327912"/>
                      <a:pt x="89448" y="324915"/>
                      <a:pt x="88511" y="321731"/>
                    </a:cubicBezTo>
                    <a:cubicBezTo>
                      <a:pt x="87575" y="318546"/>
                      <a:pt x="86544" y="315455"/>
                      <a:pt x="85420" y="312458"/>
                    </a:cubicBezTo>
                    <a:cubicBezTo>
                      <a:pt x="84296" y="309461"/>
                      <a:pt x="83360" y="306838"/>
                      <a:pt x="82611" y="304591"/>
                    </a:cubicBezTo>
                    <a:cubicBezTo>
                      <a:pt x="87481" y="303841"/>
                      <a:pt x="92632" y="302905"/>
                      <a:pt x="98065" y="301781"/>
                    </a:cubicBezTo>
                    <a:cubicBezTo>
                      <a:pt x="103497" y="300657"/>
                      <a:pt x="109585" y="298783"/>
                      <a:pt x="116329" y="296161"/>
                    </a:cubicBezTo>
                    <a:cubicBezTo>
                      <a:pt x="119701" y="295037"/>
                      <a:pt x="124571" y="293164"/>
                      <a:pt x="130940" y="290541"/>
                    </a:cubicBezTo>
                    <a:cubicBezTo>
                      <a:pt x="137309" y="287919"/>
                      <a:pt x="144615" y="284640"/>
                      <a:pt x="152857" y="280707"/>
                    </a:cubicBezTo>
                    <a:cubicBezTo>
                      <a:pt x="161100" y="276773"/>
                      <a:pt x="169810" y="272371"/>
                      <a:pt x="178989" y="267500"/>
                    </a:cubicBezTo>
                    <a:cubicBezTo>
                      <a:pt x="188168" y="262630"/>
                      <a:pt x="196879" y="257385"/>
                      <a:pt x="205121" y="251765"/>
                    </a:cubicBezTo>
                    <a:lnTo>
                      <a:pt x="37653" y="251765"/>
                    </a:lnTo>
                    <a:cubicBezTo>
                      <a:pt x="39526" y="241649"/>
                      <a:pt x="41399" y="230223"/>
                      <a:pt x="43272" y="217484"/>
                    </a:cubicBezTo>
                    <a:cubicBezTo>
                      <a:pt x="45146" y="204746"/>
                      <a:pt x="46831" y="191446"/>
                      <a:pt x="48330" y="177584"/>
                    </a:cubicBezTo>
                    <a:lnTo>
                      <a:pt x="6744" y="177584"/>
                    </a:lnTo>
                    <a:lnTo>
                      <a:pt x="6744" y="150609"/>
                    </a:lnTo>
                    <a:lnTo>
                      <a:pt x="51140" y="150609"/>
                    </a:lnTo>
                    <a:cubicBezTo>
                      <a:pt x="52639" y="139370"/>
                      <a:pt x="53950" y="128130"/>
                      <a:pt x="55074" y="116891"/>
                    </a:cubicBezTo>
                    <a:cubicBezTo>
                      <a:pt x="56198" y="105651"/>
                      <a:pt x="57134" y="94974"/>
                      <a:pt x="57884" y="84858"/>
                    </a:cubicBezTo>
                    <a:cubicBezTo>
                      <a:pt x="53388" y="89729"/>
                      <a:pt x="48892" y="94412"/>
                      <a:pt x="44396" y="98908"/>
                    </a:cubicBezTo>
                    <a:cubicBezTo>
                      <a:pt x="39900" y="103403"/>
                      <a:pt x="35217" y="107712"/>
                      <a:pt x="30347" y="111833"/>
                    </a:cubicBezTo>
                    <a:cubicBezTo>
                      <a:pt x="28848" y="110334"/>
                      <a:pt x="26788" y="108649"/>
                      <a:pt x="24165" y="106775"/>
                    </a:cubicBezTo>
                    <a:cubicBezTo>
                      <a:pt x="21543" y="104902"/>
                      <a:pt x="18826" y="103122"/>
                      <a:pt x="16016" y="101437"/>
                    </a:cubicBezTo>
                    <a:cubicBezTo>
                      <a:pt x="13207" y="99751"/>
                      <a:pt x="10397" y="98065"/>
                      <a:pt x="7587" y="96379"/>
                    </a:cubicBezTo>
                    <a:cubicBezTo>
                      <a:pt x="4777" y="94693"/>
                      <a:pt x="2248" y="93288"/>
                      <a:pt x="0" y="92164"/>
                    </a:cubicBezTo>
                    <a:cubicBezTo>
                      <a:pt x="7868" y="86170"/>
                      <a:pt x="15454" y="79707"/>
                      <a:pt x="22760" y="72776"/>
                    </a:cubicBezTo>
                    <a:cubicBezTo>
                      <a:pt x="30066" y="65845"/>
                      <a:pt x="36903" y="58445"/>
                      <a:pt x="43272" y="50578"/>
                    </a:cubicBezTo>
                    <a:cubicBezTo>
                      <a:pt x="49641" y="42710"/>
                      <a:pt x="55448" y="34468"/>
                      <a:pt x="60693" y="25851"/>
                    </a:cubicBezTo>
                    <a:cubicBezTo>
                      <a:pt x="65939" y="17234"/>
                      <a:pt x="70434" y="8617"/>
                      <a:pt x="7418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</p:grpSp>
        <p:pic>
          <p:nvPicPr>
            <p:cNvPr id="206" name="圖片 205">
              <a:extLst>
                <a:ext uri="{FF2B5EF4-FFF2-40B4-BE49-F238E27FC236}">
                  <a16:creationId xmlns:a16="http://schemas.microsoft.com/office/drawing/2014/main" id="{9A4795DE-76A3-46A4-9DFE-A8A0FB8C5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208" b="13208"/>
            <a:stretch>
              <a:fillRect/>
            </a:stretch>
          </p:blipFill>
          <p:spPr>
            <a:xfrm>
              <a:off x="4966068" y="3795845"/>
              <a:ext cx="828000" cy="828000"/>
            </a:xfrm>
            <a:custGeom>
              <a:avLst/>
              <a:gdLst>
                <a:gd name="connsiteX0" fmla="*/ 0 w 828000"/>
                <a:gd name="connsiteY0" fmla="*/ 0 h 828000"/>
                <a:gd name="connsiteX1" fmla="*/ 828000 w 828000"/>
                <a:gd name="connsiteY1" fmla="*/ 0 h 828000"/>
                <a:gd name="connsiteX2" fmla="*/ 828000 w 828000"/>
                <a:gd name="connsiteY2" fmla="*/ 828000 h 828000"/>
                <a:gd name="connsiteX3" fmla="*/ 0 w 828000"/>
                <a:gd name="connsiteY3" fmla="*/ 828000 h 8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000" h="828000">
                  <a:moveTo>
                    <a:pt x="0" y="0"/>
                  </a:moveTo>
                  <a:lnTo>
                    <a:pt x="828000" y="0"/>
                  </a:lnTo>
                  <a:lnTo>
                    <a:pt x="828000" y="828000"/>
                  </a:lnTo>
                  <a:lnTo>
                    <a:pt x="0" y="828000"/>
                  </a:lnTo>
                  <a:close/>
                </a:path>
              </a:pathLst>
            </a:custGeom>
          </p:spPr>
        </p:pic>
      </p:grpSp>
      <p:grpSp>
        <p:nvGrpSpPr>
          <p:cNvPr id="222" name="群組 221">
            <a:extLst>
              <a:ext uri="{FF2B5EF4-FFF2-40B4-BE49-F238E27FC236}">
                <a16:creationId xmlns:a16="http://schemas.microsoft.com/office/drawing/2014/main" id="{C43127D4-D840-4D72-9301-3B33EF0D5801}"/>
              </a:ext>
            </a:extLst>
          </p:cNvPr>
          <p:cNvGrpSpPr/>
          <p:nvPr/>
        </p:nvGrpSpPr>
        <p:grpSpPr>
          <a:xfrm>
            <a:off x="3901646" y="6092719"/>
            <a:ext cx="953999" cy="954000"/>
            <a:chOff x="5036470" y="4524343"/>
            <a:chExt cx="953999" cy="954000"/>
          </a:xfrm>
        </p:grpSpPr>
        <p:pic>
          <p:nvPicPr>
            <p:cNvPr id="211" name="圖片 210">
              <a:extLst>
                <a:ext uri="{FF2B5EF4-FFF2-40B4-BE49-F238E27FC236}">
                  <a16:creationId xmlns:a16="http://schemas.microsoft.com/office/drawing/2014/main" id="{9AC882A8-FE54-42ED-B5EB-89B8419C9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470" y="4524343"/>
              <a:ext cx="540000" cy="540000"/>
            </a:xfrm>
            <a:prstGeom prst="rect">
              <a:avLst/>
            </a:prstGeom>
          </p:spPr>
        </p:pic>
        <p:grpSp>
          <p:nvGrpSpPr>
            <p:cNvPr id="221" name="群組 220">
              <a:extLst>
                <a:ext uri="{FF2B5EF4-FFF2-40B4-BE49-F238E27FC236}">
                  <a16:creationId xmlns:a16="http://schemas.microsoft.com/office/drawing/2014/main" id="{5E79F41F-D51A-456D-9DDA-676799125492}"/>
                </a:ext>
              </a:extLst>
            </p:cNvPr>
            <p:cNvGrpSpPr/>
            <p:nvPr/>
          </p:nvGrpSpPr>
          <p:grpSpPr>
            <a:xfrm>
              <a:off x="5162469" y="4650343"/>
              <a:ext cx="828000" cy="828000"/>
              <a:chOff x="5162469" y="4650343"/>
              <a:chExt cx="828000" cy="828000"/>
            </a:xfrm>
          </p:grpSpPr>
          <p:sp>
            <p:nvSpPr>
              <p:cNvPr id="217" name="手繪多邊形: 圖案 216">
                <a:extLst>
                  <a:ext uri="{FF2B5EF4-FFF2-40B4-BE49-F238E27FC236}">
                    <a16:creationId xmlns:a16="http://schemas.microsoft.com/office/drawing/2014/main" id="{2490E2B9-F754-4439-AF49-BA9AC414B8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62469" y="4650343"/>
                <a:ext cx="828000" cy="828000"/>
              </a:xfrm>
              <a:custGeom>
                <a:avLst/>
                <a:gdLst>
                  <a:gd name="connsiteX0" fmla="*/ 477000 w 828000"/>
                  <a:gd name="connsiteY0" fmla="*/ 0 h 828000"/>
                  <a:gd name="connsiteX1" fmla="*/ 814290 w 828000"/>
                  <a:gd name="connsiteY1" fmla="*/ 139710 h 828000"/>
                  <a:gd name="connsiteX2" fmla="*/ 828000 w 828000"/>
                  <a:gd name="connsiteY2" fmla="*/ 156327 h 828000"/>
                  <a:gd name="connsiteX3" fmla="*/ 828000 w 828000"/>
                  <a:gd name="connsiteY3" fmla="*/ 797673 h 828000"/>
                  <a:gd name="connsiteX4" fmla="*/ 814290 w 828000"/>
                  <a:gd name="connsiteY4" fmla="*/ 814290 h 828000"/>
                  <a:gd name="connsiteX5" fmla="*/ 797674 w 828000"/>
                  <a:gd name="connsiteY5" fmla="*/ 828000 h 828000"/>
                  <a:gd name="connsiteX6" fmla="*/ 156327 w 828000"/>
                  <a:gd name="connsiteY6" fmla="*/ 828000 h 828000"/>
                  <a:gd name="connsiteX7" fmla="*/ 139710 w 828000"/>
                  <a:gd name="connsiteY7" fmla="*/ 814290 h 828000"/>
                  <a:gd name="connsiteX8" fmla="*/ 0 w 828000"/>
                  <a:gd name="connsiteY8" fmla="*/ 477000 h 828000"/>
                  <a:gd name="connsiteX9" fmla="*/ 477000 w 828000"/>
                  <a:gd name="connsiteY9" fmla="*/ 0 h 8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8000" h="828000">
                    <a:moveTo>
                      <a:pt x="477000" y="0"/>
                    </a:moveTo>
                    <a:cubicBezTo>
                      <a:pt x="608720" y="0"/>
                      <a:pt x="727970" y="53390"/>
                      <a:pt x="814290" y="139710"/>
                    </a:cubicBezTo>
                    <a:lnTo>
                      <a:pt x="828000" y="156327"/>
                    </a:lnTo>
                    <a:lnTo>
                      <a:pt x="828000" y="797673"/>
                    </a:lnTo>
                    <a:lnTo>
                      <a:pt x="814290" y="814290"/>
                    </a:lnTo>
                    <a:lnTo>
                      <a:pt x="797674" y="828000"/>
                    </a:lnTo>
                    <a:lnTo>
                      <a:pt x="156327" y="828000"/>
                    </a:lnTo>
                    <a:lnTo>
                      <a:pt x="139710" y="814290"/>
                    </a:lnTo>
                    <a:cubicBezTo>
                      <a:pt x="53390" y="727970"/>
                      <a:pt x="0" y="608720"/>
                      <a:pt x="0" y="477000"/>
                    </a:cubicBezTo>
                    <a:cubicBezTo>
                      <a:pt x="0" y="213560"/>
                      <a:pt x="213560" y="0"/>
                      <a:pt x="477000" y="0"/>
                    </a:cubicBezTo>
                    <a:close/>
                  </a:path>
                </a:pathLst>
              </a:custGeom>
              <a:solidFill>
                <a:srgbClr val="11AA9A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 sz="4400" dirty="0">
                  <a:solidFill>
                    <a:schemeClr val="tx1"/>
                  </a:solidFill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218" name="文字方塊 217">
                <a:extLst>
                  <a:ext uri="{FF2B5EF4-FFF2-40B4-BE49-F238E27FC236}">
                    <a16:creationId xmlns:a16="http://schemas.microsoft.com/office/drawing/2014/main" id="{D7BF7784-0E68-429B-8634-05D3F5AAE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379837" y="4870521"/>
                <a:ext cx="519265" cy="513645"/>
              </a:xfrm>
              <a:custGeom>
                <a:avLst/>
                <a:gdLst/>
                <a:ahLst/>
                <a:cxnLst/>
                <a:rect l="l" t="t" r="r" b="b"/>
                <a:pathLst>
                  <a:path w="519265" h="513645">
                    <a:moveTo>
                      <a:pt x="146114" y="416424"/>
                    </a:moveTo>
                    <a:lnTo>
                      <a:pt x="183204" y="432159"/>
                    </a:lnTo>
                    <a:cubicBezTo>
                      <a:pt x="173838" y="439277"/>
                      <a:pt x="163441" y="446396"/>
                      <a:pt x="152014" y="453514"/>
                    </a:cubicBezTo>
                    <a:cubicBezTo>
                      <a:pt x="140588" y="460632"/>
                      <a:pt x="128692" y="467470"/>
                      <a:pt x="116329" y="474026"/>
                    </a:cubicBezTo>
                    <a:cubicBezTo>
                      <a:pt x="103966" y="480582"/>
                      <a:pt x="91415" y="486577"/>
                      <a:pt x="78677" y="492009"/>
                    </a:cubicBezTo>
                    <a:cubicBezTo>
                      <a:pt x="65939" y="497442"/>
                      <a:pt x="53575" y="502406"/>
                      <a:pt x="41586" y="506902"/>
                    </a:cubicBezTo>
                    <a:cubicBezTo>
                      <a:pt x="40088" y="505028"/>
                      <a:pt x="38027" y="502780"/>
                      <a:pt x="35405" y="500158"/>
                    </a:cubicBezTo>
                    <a:cubicBezTo>
                      <a:pt x="32782" y="497535"/>
                      <a:pt x="30066" y="494913"/>
                      <a:pt x="27256" y="492290"/>
                    </a:cubicBezTo>
                    <a:cubicBezTo>
                      <a:pt x="24446" y="489668"/>
                      <a:pt x="21543" y="487139"/>
                      <a:pt x="18545" y="484704"/>
                    </a:cubicBezTo>
                    <a:cubicBezTo>
                      <a:pt x="15548" y="482268"/>
                      <a:pt x="12738" y="480114"/>
                      <a:pt x="10116" y="478241"/>
                    </a:cubicBezTo>
                    <a:cubicBezTo>
                      <a:pt x="22479" y="474494"/>
                      <a:pt x="34936" y="470280"/>
                      <a:pt x="47487" y="465596"/>
                    </a:cubicBezTo>
                    <a:cubicBezTo>
                      <a:pt x="60038" y="460913"/>
                      <a:pt x="72308" y="455949"/>
                      <a:pt x="84296" y="450704"/>
                    </a:cubicBezTo>
                    <a:cubicBezTo>
                      <a:pt x="96285" y="445459"/>
                      <a:pt x="107525" y="439933"/>
                      <a:pt x="118015" y="434126"/>
                    </a:cubicBezTo>
                    <a:cubicBezTo>
                      <a:pt x="128505" y="428319"/>
                      <a:pt x="137871" y="422418"/>
                      <a:pt x="146114" y="416424"/>
                    </a:cubicBezTo>
                    <a:close/>
                    <a:moveTo>
                      <a:pt x="362474" y="415300"/>
                    </a:moveTo>
                    <a:cubicBezTo>
                      <a:pt x="374463" y="419421"/>
                      <a:pt x="386920" y="424104"/>
                      <a:pt x="399845" y="429349"/>
                    </a:cubicBezTo>
                    <a:cubicBezTo>
                      <a:pt x="412771" y="434594"/>
                      <a:pt x="425603" y="440120"/>
                      <a:pt x="438341" y="445927"/>
                    </a:cubicBezTo>
                    <a:cubicBezTo>
                      <a:pt x="451079" y="451734"/>
                      <a:pt x="463068" y="457541"/>
                      <a:pt x="474307" y="463348"/>
                    </a:cubicBezTo>
                    <a:cubicBezTo>
                      <a:pt x="485547" y="469156"/>
                      <a:pt x="495288" y="474682"/>
                      <a:pt x="503530" y="479927"/>
                    </a:cubicBezTo>
                    <a:lnTo>
                      <a:pt x="472059" y="503530"/>
                    </a:lnTo>
                    <a:cubicBezTo>
                      <a:pt x="464566" y="498659"/>
                      <a:pt x="455387" y="493321"/>
                      <a:pt x="444522" y="487513"/>
                    </a:cubicBezTo>
                    <a:cubicBezTo>
                      <a:pt x="433658" y="481706"/>
                      <a:pt x="421950" y="475806"/>
                      <a:pt x="409399" y="469811"/>
                    </a:cubicBezTo>
                    <a:cubicBezTo>
                      <a:pt x="396848" y="463817"/>
                      <a:pt x="384017" y="458010"/>
                      <a:pt x="370904" y="452390"/>
                    </a:cubicBezTo>
                    <a:cubicBezTo>
                      <a:pt x="357791" y="446770"/>
                      <a:pt x="345240" y="441712"/>
                      <a:pt x="333251" y="437217"/>
                    </a:cubicBezTo>
                    <a:close/>
                    <a:moveTo>
                      <a:pt x="81487" y="175336"/>
                    </a:moveTo>
                    <a:cubicBezTo>
                      <a:pt x="80737" y="184328"/>
                      <a:pt x="79707" y="193226"/>
                      <a:pt x="78396" y="202030"/>
                    </a:cubicBezTo>
                    <a:cubicBezTo>
                      <a:pt x="77084" y="210834"/>
                      <a:pt x="76054" y="218983"/>
                      <a:pt x="75305" y="226476"/>
                    </a:cubicBezTo>
                    <a:lnTo>
                      <a:pt x="160725" y="226476"/>
                    </a:lnTo>
                    <a:lnTo>
                      <a:pt x="200625" y="226476"/>
                    </a:lnTo>
                    <a:cubicBezTo>
                      <a:pt x="201749" y="218983"/>
                      <a:pt x="202873" y="210834"/>
                      <a:pt x="203997" y="202030"/>
                    </a:cubicBezTo>
                    <a:cubicBezTo>
                      <a:pt x="205121" y="193226"/>
                      <a:pt x="206058" y="184328"/>
                      <a:pt x="206807" y="175336"/>
                    </a:cubicBezTo>
                    <a:lnTo>
                      <a:pt x="130378" y="175336"/>
                    </a:lnTo>
                    <a:cubicBezTo>
                      <a:pt x="134874" y="177959"/>
                      <a:pt x="139370" y="180675"/>
                      <a:pt x="143866" y="183485"/>
                    </a:cubicBezTo>
                    <a:cubicBezTo>
                      <a:pt x="148362" y="186295"/>
                      <a:pt x="152576" y="189292"/>
                      <a:pt x="156510" y="192477"/>
                    </a:cubicBezTo>
                    <a:cubicBezTo>
                      <a:pt x="160444" y="195661"/>
                      <a:pt x="164191" y="198846"/>
                      <a:pt x="167750" y="202030"/>
                    </a:cubicBezTo>
                    <a:cubicBezTo>
                      <a:pt x="171309" y="205215"/>
                      <a:pt x="174212" y="208305"/>
                      <a:pt x="176460" y="211303"/>
                    </a:cubicBezTo>
                    <a:lnTo>
                      <a:pt x="160725" y="226476"/>
                    </a:lnTo>
                    <a:cubicBezTo>
                      <a:pt x="158103" y="223479"/>
                      <a:pt x="155012" y="220201"/>
                      <a:pt x="151452" y="216641"/>
                    </a:cubicBezTo>
                    <a:cubicBezTo>
                      <a:pt x="147893" y="213082"/>
                      <a:pt x="143959" y="209617"/>
                      <a:pt x="139651" y="206245"/>
                    </a:cubicBezTo>
                    <a:cubicBezTo>
                      <a:pt x="135343" y="202873"/>
                      <a:pt x="130847" y="199595"/>
                      <a:pt x="126164" y="196410"/>
                    </a:cubicBezTo>
                    <a:cubicBezTo>
                      <a:pt x="121480" y="193226"/>
                      <a:pt x="116891" y="190322"/>
                      <a:pt x="112395" y="187700"/>
                    </a:cubicBezTo>
                    <a:lnTo>
                      <a:pt x="125883" y="175336"/>
                    </a:lnTo>
                    <a:close/>
                    <a:moveTo>
                      <a:pt x="89354" y="104527"/>
                    </a:moveTo>
                    <a:cubicBezTo>
                      <a:pt x="88605" y="112020"/>
                      <a:pt x="87762" y="119888"/>
                      <a:pt x="86825" y="128130"/>
                    </a:cubicBezTo>
                    <a:cubicBezTo>
                      <a:pt x="85889" y="136373"/>
                      <a:pt x="84858" y="144615"/>
                      <a:pt x="83734" y="152857"/>
                    </a:cubicBezTo>
                    <a:lnTo>
                      <a:pt x="164097" y="152857"/>
                    </a:lnTo>
                    <a:cubicBezTo>
                      <a:pt x="161849" y="149860"/>
                      <a:pt x="159039" y="146769"/>
                      <a:pt x="155667" y="143585"/>
                    </a:cubicBezTo>
                    <a:cubicBezTo>
                      <a:pt x="152295" y="140400"/>
                      <a:pt x="148643" y="137403"/>
                      <a:pt x="144709" y="134593"/>
                    </a:cubicBezTo>
                    <a:cubicBezTo>
                      <a:pt x="140775" y="131783"/>
                      <a:pt x="136747" y="128973"/>
                      <a:pt x="132626" y="126163"/>
                    </a:cubicBezTo>
                    <a:cubicBezTo>
                      <a:pt x="128505" y="123354"/>
                      <a:pt x="124384" y="120825"/>
                      <a:pt x="120263" y="118577"/>
                    </a:cubicBezTo>
                    <a:lnTo>
                      <a:pt x="134874" y="104527"/>
                    </a:lnTo>
                    <a:cubicBezTo>
                      <a:pt x="138995" y="106775"/>
                      <a:pt x="143304" y="109211"/>
                      <a:pt x="147800" y="111833"/>
                    </a:cubicBezTo>
                    <a:cubicBezTo>
                      <a:pt x="152295" y="114456"/>
                      <a:pt x="156604" y="117266"/>
                      <a:pt x="160725" y="120263"/>
                    </a:cubicBezTo>
                    <a:cubicBezTo>
                      <a:pt x="164846" y="123260"/>
                      <a:pt x="168686" y="126257"/>
                      <a:pt x="172246" y="129254"/>
                    </a:cubicBezTo>
                    <a:cubicBezTo>
                      <a:pt x="175805" y="132251"/>
                      <a:pt x="178708" y="135249"/>
                      <a:pt x="180956" y="138246"/>
                    </a:cubicBezTo>
                    <a:lnTo>
                      <a:pt x="166345" y="152857"/>
                    </a:lnTo>
                    <a:lnTo>
                      <a:pt x="209055" y="152857"/>
                    </a:lnTo>
                    <a:cubicBezTo>
                      <a:pt x="209804" y="144615"/>
                      <a:pt x="210553" y="136373"/>
                      <a:pt x="211303" y="128130"/>
                    </a:cubicBezTo>
                    <a:cubicBezTo>
                      <a:pt x="212052" y="119888"/>
                      <a:pt x="212614" y="112020"/>
                      <a:pt x="212989" y="104527"/>
                    </a:cubicBezTo>
                    <a:lnTo>
                      <a:pt x="134874" y="104527"/>
                    </a:lnTo>
                    <a:close/>
                    <a:moveTo>
                      <a:pt x="339995" y="78677"/>
                    </a:moveTo>
                    <a:lnTo>
                      <a:pt x="337747" y="82610"/>
                    </a:lnTo>
                    <a:cubicBezTo>
                      <a:pt x="344116" y="96847"/>
                      <a:pt x="351328" y="110428"/>
                      <a:pt x="359383" y="123354"/>
                    </a:cubicBezTo>
                    <a:cubicBezTo>
                      <a:pt x="367438" y="136279"/>
                      <a:pt x="376524" y="148549"/>
                      <a:pt x="386639" y="160163"/>
                    </a:cubicBezTo>
                    <a:cubicBezTo>
                      <a:pt x="397129" y="148549"/>
                      <a:pt x="406215" y="135998"/>
                      <a:pt x="413895" y="122511"/>
                    </a:cubicBezTo>
                    <a:cubicBezTo>
                      <a:pt x="421575" y="109023"/>
                      <a:pt x="427851" y="94412"/>
                      <a:pt x="432721" y="78677"/>
                    </a:cubicBezTo>
                    <a:close/>
                    <a:moveTo>
                      <a:pt x="332127" y="2248"/>
                    </a:moveTo>
                    <a:lnTo>
                      <a:pt x="368656" y="8992"/>
                    </a:lnTo>
                    <a:cubicBezTo>
                      <a:pt x="366783" y="15735"/>
                      <a:pt x="364722" y="22198"/>
                      <a:pt x="362474" y="28380"/>
                    </a:cubicBezTo>
                    <a:cubicBezTo>
                      <a:pt x="360226" y="34562"/>
                      <a:pt x="357791" y="40837"/>
                      <a:pt x="355168" y="47206"/>
                    </a:cubicBezTo>
                    <a:lnTo>
                      <a:pt x="508026" y="47206"/>
                    </a:lnTo>
                    <a:lnTo>
                      <a:pt x="508026" y="78677"/>
                    </a:lnTo>
                    <a:lnTo>
                      <a:pt x="469811" y="78677"/>
                    </a:lnTo>
                    <a:cubicBezTo>
                      <a:pt x="463817" y="99282"/>
                      <a:pt x="455856" y="118296"/>
                      <a:pt x="445927" y="135717"/>
                    </a:cubicBezTo>
                    <a:cubicBezTo>
                      <a:pt x="435999" y="153138"/>
                      <a:pt x="424479" y="168967"/>
                      <a:pt x="411366" y="183204"/>
                    </a:cubicBezTo>
                    <a:cubicBezTo>
                      <a:pt x="425977" y="195942"/>
                      <a:pt x="442462" y="207088"/>
                      <a:pt x="460820" y="216641"/>
                    </a:cubicBezTo>
                    <a:cubicBezTo>
                      <a:pt x="479178" y="226195"/>
                      <a:pt x="498659" y="233969"/>
                      <a:pt x="519265" y="239963"/>
                    </a:cubicBezTo>
                    <a:cubicBezTo>
                      <a:pt x="517392" y="241837"/>
                      <a:pt x="515238" y="243991"/>
                      <a:pt x="512802" y="246426"/>
                    </a:cubicBezTo>
                    <a:cubicBezTo>
                      <a:pt x="510367" y="248861"/>
                      <a:pt x="508119" y="251578"/>
                      <a:pt x="506059" y="254575"/>
                    </a:cubicBezTo>
                    <a:cubicBezTo>
                      <a:pt x="503998" y="257572"/>
                      <a:pt x="502031" y="260476"/>
                      <a:pt x="500158" y="263285"/>
                    </a:cubicBezTo>
                    <a:cubicBezTo>
                      <a:pt x="498285" y="266095"/>
                      <a:pt x="496599" y="268811"/>
                      <a:pt x="495100" y="271434"/>
                    </a:cubicBezTo>
                    <a:cubicBezTo>
                      <a:pt x="474120" y="264316"/>
                      <a:pt x="454451" y="255418"/>
                      <a:pt x="436093" y="244740"/>
                    </a:cubicBezTo>
                    <a:cubicBezTo>
                      <a:pt x="417735" y="234063"/>
                      <a:pt x="400876" y="221793"/>
                      <a:pt x="385515" y="207931"/>
                    </a:cubicBezTo>
                    <a:cubicBezTo>
                      <a:pt x="371653" y="219545"/>
                      <a:pt x="356854" y="230035"/>
                      <a:pt x="341119" y="239401"/>
                    </a:cubicBezTo>
                    <a:cubicBezTo>
                      <a:pt x="325384" y="248768"/>
                      <a:pt x="308337" y="257197"/>
                      <a:pt x="289979" y="264690"/>
                    </a:cubicBezTo>
                    <a:cubicBezTo>
                      <a:pt x="288855" y="262817"/>
                      <a:pt x="287357" y="260569"/>
                      <a:pt x="285484" y="257947"/>
                    </a:cubicBezTo>
                    <a:cubicBezTo>
                      <a:pt x="283610" y="255324"/>
                      <a:pt x="281643" y="252701"/>
                      <a:pt x="279583" y="250079"/>
                    </a:cubicBezTo>
                    <a:cubicBezTo>
                      <a:pt x="277522" y="247456"/>
                      <a:pt x="275274" y="244928"/>
                      <a:pt x="272839" y="242492"/>
                    </a:cubicBezTo>
                    <a:cubicBezTo>
                      <a:pt x="270404" y="240057"/>
                      <a:pt x="268250" y="238090"/>
                      <a:pt x="266376" y="236592"/>
                    </a:cubicBezTo>
                    <a:cubicBezTo>
                      <a:pt x="284734" y="229848"/>
                      <a:pt x="301968" y="222168"/>
                      <a:pt x="318078" y="213551"/>
                    </a:cubicBezTo>
                    <a:cubicBezTo>
                      <a:pt x="334188" y="204934"/>
                      <a:pt x="348987" y="195005"/>
                      <a:pt x="362474" y="183766"/>
                    </a:cubicBezTo>
                    <a:cubicBezTo>
                      <a:pt x="353483" y="173276"/>
                      <a:pt x="345334" y="162224"/>
                      <a:pt x="338028" y="150609"/>
                    </a:cubicBezTo>
                    <a:cubicBezTo>
                      <a:pt x="330723" y="138995"/>
                      <a:pt x="323885" y="126819"/>
                      <a:pt x="317516" y="114081"/>
                    </a:cubicBezTo>
                    <a:cubicBezTo>
                      <a:pt x="313020" y="120075"/>
                      <a:pt x="308525" y="125695"/>
                      <a:pt x="304029" y="130940"/>
                    </a:cubicBezTo>
                    <a:cubicBezTo>
                      <a:pt x="299533" y="136185"/>
                      <a:pt x="294662" y="141056"/>
                      <a:pt x="289417" y="145552"/>
                    </a:cubicBezTo>
                    <a:cubicBezTo>
                      <a:pt x="288293" y="144053"/>
                      <a:pt x="286608" y="142180"/>
                      <a:pt x="284360" y="139932"/>
                    </a:cubicBezTo>
                    <a:cubicBezTo>
                      <a:pt x="282112" y="137684"/>
                      <a:pt x="279770" y="135342"/>
                      <a:pt x="277335" y="132907"/>
                    </a:cubicBezTo>
                    <a:cubicBezTo>
                      <a:pt x="274900" y="130472"/>
                      <a:pt x="272371" y="128224"/>
                      <a:pt x="269748" y="126163"/>
                    </a:cubicBezTo>
                    <a:cubicBezTo>
                      <a:pt x="267126" y="124103"/>
                      <a:pt x="264690" y="122323"/>
                      <a:pt x="262443" y="120825"/>
                    </a:cubicBezTo>
                    <a:cubicBezTo>
                      <a:pt x="270685" y="113706"/>
                      <a:pt x="278365" y="105745"/>
                      <a:pt x="285484" y="96941"/>
                    </a:cubicBezTo>
                    <a:cubicBezTo>
                      <a:pt x="292602" y="88136"/>
                      <a:pt x="299065" y="78677"/>
                      <a:pt x="304872" y="68561"/>
                    </a:cubicBezTo>
                    <a:cubicBezTo>
                      <a:pt x="310679" y="58445"/>
                      <a:pt x="315924" y="47768"/>
                      <a:pt x="320607" y="36528"/>
                    </a:cubicBezTo>
                    <a:cubicBezTo>
                      <a:pt x="325290" y="25289"/>
                      <a:pt x="329130" y="13862"/>
                      <a:pt x="332127" y="2248"/>
                    </a:cubicBezTo>
                    <a:close/>
                    <a:moveTo>
                      <a:pt x="74181" y="0"/>
                    </a:moveTo>
                    <a:lnTo>
                      <a:pt x="107899" y="7868"/>
                    </a:lnTo>
                    <a:cubicBezTo>
                      <a:pt x="106775" y="10490"/>
                      <a:pt x="105464" y="13487"/>
                      <a:pt x="103966" y="16859"/>
                    </a:cubicBezTo>
                    <a:cubicBezTo>
                      <a:pt x="102467" y="20231"/>
                      <a:pt x="100781" y="23416"/>
                      <a:pt x="98908" y="26413"/>
                    </a:cubicBezTo>
                    <a:lnTo>
                      <a:pt x="269186" y="26413"/>
                    </a:lnTo>
                    <a:lnTo>
                      <a:pt x="269186" y="55074"/>
                    </a:lnTo>
                    <a:lnTo>
                      <a:pt x="80925" y="55074"/>
                    </a:lnTo>
                    <a:cubicBezTo>
                      <a:pt x="78302" y="59195"/>
                      <a:pt x="75492" y="63222"/>
                      <a:pt x="72495" y="67156"/>
                    </a:cubicBezTo>
                    <a:cubicBezTo>
                      <a:pt x="69498" y="71090"/>
                      <a:pt x="66313" y="75117"/>
                      <a:pt x="62941" y="79239"/>
                    </a:cubicBezTo>
                    <a:lnTo>
                      <a:pt x="247831" y="79239"/>
                    </a:lnTo>
                    <a:cubicBezTo>
                      <a:pt x="247082" y="90103"/>
                      <a:pt x="246145" y="101624"/>
                      <a:pt x="245021" y="113800"/>
                    </a:cubicBezTo>
                    <a:cubicBezTo>
                      <a:pt x="243897" y="125976"/>
                      <a:pt x="242773" y="138246"/>
                      <a:pt x="241649" y="150609"/>
                    </a:cubicBezTo>
                    <a:lnTo>
                      <a:pt x="280988" y="150609"/>
                    </a:lnTo>
                    <a:lnTo>
                      <a:pt x="280988" y="177584"/>
                    </a:lnTo>
                    <a:lnTo>
                      <a:pt x="239402" y="177584"/>
                    </a:lnTo>
                    <a:cubicBezTo>
                      <a:pt x="238652" y="186201"/>
                      <a:pt x="237809" y="194724"/>
                      <a:pt x="236873" y="203154"/>
                    </a:cubicBezTo>
                    <a:cubicBezTo>
                      <a:pt x="235936" y="211584"/>
                      <a:pt x="234906" y="219358"/>
                      <a:pt x="233782" y="226476"/>
                    </a:cubicBezTo>
                    <a:lnTo>
                      <a:pt x="264128" y="226476"/>
                    </a:lnTo>
                    <a:lnTo>
                      <a:pt x="264128" y="251765"/>
                    </a:lnTo>
                    <a:lnTo>
                      <a:pt x="218047" y="251765"/>
                    </a:lnTo>
                    <a:lnTo>
                      <a:pt x="238840" y="269186"/>
                    </a:lnTo>
                    <a:cubicBezTo>
                      <a:pt x="228349" y="275180"/>
                      <a:pt x="217391" y="280894"/>
                      <a:pt x="205964" y="286326"/>
                    </a:cubicBezTo>
                    <a:cubicBezTo>
                      <a:pt x="194537" y="291759"/>
                      <a:pt x="183391" y="296723"/>
                      <a:pt x="172527" y="301219"/>
                    </a:cubicBezTo>
                    <a:lnTo>
                      <a:pt x="278740" y="296723"/>
                    </a:lnTo>
                    <a:cubicBezTo>
                      <a:pt x="289605" y="291478"/>
                      <a:pt x="300376" y="286139"/>
                      <a:pt x="311053" y="280707"/>
                    </a:cubicBezTo>
                    <a:cubicBezTo>
                      <a:pt x="321731" y="275274"/>
                      <a:pt x="332127" y="269561"/>
                      <a:pt x="342243" y="263566"/>
                    </a:cubicBezTo>
                    <a:lnTo>
                      <a:pt x="366970" y="291103"/>
                    </a:lnTo>
                    <a:cubicBezTo>
                      <a:pt x="336249" y="307213"/>
                      <a:pt x="305153" y="321824"/>
                      <a:pt x="273682" y="334937"/>
                    </a:cubicBezTo>
                    <a:cubicBezTo>
                      <a:pt x="242211" y="348050"/>
                      <a:pt x="210553" y="360039"/>
                      <a:pt x="178708" y="370904"/>
                    </a:cubicBezTo>
                    <a:lnTo>
                      <a:pt x="388887" y="358540"/>
                    </a:lnTo>
                    <a:cubicBezTo>
                      <a:pt x="381769" y="353295"/>
                      <a:pt x="374557" y="348331"/>
                      <a:pt x="367251" y="343648"/>
                    </a:cubicBezTo>
                    <a:cubicBezTo>
                      <a:pt x="359945" y="338965"/>
                      <a:pt x="352733" y="334750"/>
                      <a:pt x="345615" y="331003"/>
                    </a:cubicBezTo>
                    <a:lnTo>
                      <a:pt x="373152" y="310772"/>
                    </a:lnTo>
                    <a:cubicBezTo>
                      <a:pt x="383642" y="316767"/>
                      <a:pt x="394507" y="323323"/>
                      <a:pt x="405746" y="330441"/>
                    </a:cubicBezTo>
                    <a:cubicBezTo>
                      <a:pt x="416986" y="337560"/>
                      <a:pt x="427851" y="344865"/>
                      <a:pt x="438341" y="352358"/>
                    </a:cubicBezTo>
                    <a:cubicBezTo>
                      <a:pt x="448831" y="359851"/>
                      <a:pt x="458666" y="367344"/>
                      <a:pt x="467844" y="374837"/>
                    </a:cubicBezTo>
                    <a:cubicBezTo>
                      <a:pt x="477023" y="382330"/>
                      <a:pt x="484797" y="389261"/>
                      <a:pt x="491166" y="395630"/>
                    </a:cubicBezTo>
                    <a:lnTo>
                      <a:pt x="461944" y="418109"/>
                    </a:lnTo>
                    <a:cubicBezTo>
                      <a:pt x="457448" y="413239"/>
                      <a:pt x="452296" y="408181"/>
                      <a:pt x="446489" y="402936"/>
                    </a:cubicBezTo>
                    <a:cubicBezTo>
                      <a:pt x="440682" y="397691"/>
                      <a:pt x="434032" y="392071"/>
                      <a:pt x="426539" y="386077"/>
                    </a:cubicBezTo>
                    <a:lnTo>
                      <a:pt x="288855" y="395068"/>
                    </a:lnTo>
                    <a:lnTo>
                      <a:pt x="288855" y="470935"/>
                    </a:lnTo>
                    <a:cubicBezTo>
                      <a:pt x="288855" y="476555"/>
                      <a:pt x="288574" y="481332"/>
                      <a:pt x="288012" y="485266"/>
                    </a:cubicBezTo>
                    <a:cubicBezTo>
                      <a:pt x="287450" y="489199"/>
                      <a:pt x="286327" y="492665"/>
                      <a:pt x="284641" y="495662"/>
                    </a:cubicBezTo>
                    <a:cubicBezTo>
                      <a:pt x="282955" y="498659"/>
                      <a:pt x="280707" y="501095"/>
                      <a:pt x="277897" y="502968"/>
                    </a:cubicBezTo>
                    <a:cubicBezTo>
                      <a:pt x="275087" y="504841"/>
                      <a:pt x="271621" y="506527"/>
                      <a:pt x="267500" y="508026"/>
                    </a:cubicBezTo>
                    <a:cubicBezTo>
                      <a:pt x="258883" y="511023"/>
                      <a:pt x="247737" y="512709"/>
                      <a:pt x="234063" y="513083"/>
                    </a:cubicBezTo>
                    <a:cubicBezTo>
                      <a:pt x="220388" y="513458"/>
                      <a:pt x="203622" y="513645"/>
                      <a:pt x="183766" y="513645"/>
                    </a:cubicBezTo>
                    <a:cubicBezTo>
                      <a:pt x="182267" y="508026"/>
                      <a:pt x="180207" y="502125"/>
                      <a:pt x="177584" y="495943"/>
                    </a:cubicBezTo>
                    <a:cubicBezTo>
                      <a:pt x="174962" y="489761"/>
                      <a:pt x="172152" y="484048"/>
                      <a:pt x="169155" y="478803"/>
                    </a:cubicBezTo>
                    <a:cubicBezTo>
                      <a:pt x="177397" y="478803"/>
                      <a:pt x="185077" y="478897"/>
                      <a:pt x="192196" y="479084"/>
                    </a:cubicBezTo>
                    <a:cubicBezTo>
                      <a:pt x="199314" y="479271"/>
                      <a:pt x="205870" y="479365"/>
                      <a:pt x="211865" y="479365"/>
                    </a:cubicBezTo>
                    <a:cubicBezTo>
                      <a:pt x="217859" y="479365"/>
                      <a:pt x="223011" y="479271"/>
                      <a:pt x="227319" y="479084"/>
                    </a:cubicBezTo>
                    <a:cubicBezTo>
                      <a:pt x="231628" y="478897"/>
                      <a:pt x="234718" y="478803"/>
                      <a:pt x="236592" y="478803"/>
                    </a:cubicBezTo>
                    <a:cubicBezTo>
                      <a:pt x="240713" y="478803"/>
                      <a:pt x="243523" y="478147"/>
                      <a:pt x="245021" y="476836"/>
                    </a:cubicBezTo>
                    <a:cubicBezTo>
                      <a:pt x="246520" y="475525"/>
                      <a:pt x="247269" y="473183"/>
                      <a:pt x="247269" y="469811"/>
                    </a:cubicBezTo>
                    <a:lnTo>
                      <a:pt x="247269" y="397878"/>
                    </a:lnTo>
                    <a:cubicBezTo>
                      <a:pt x="220669" y="399752"/>
                      <a:pt x="197722" y="401344"/>
                      <a:pt x="178427" y="402655"/>
                    </a:cubicBezTo>
                    <a:cubicBezTo>
                      <a:pt x="159133" y="403966"/>
                      <a:pt x="142648" y="405184"/>
                      <a:pt x="128973" y="406308"/>
                    </a:cubicBezTo>
                    <a:cubicBezTo>
                      <a:pt x="115299" y="407432"/>
                      <a:pt x="104059" y="408369"/>
                      <a:pt x="95255" y="409118"/>
                    </a:cubicBezTo>
                    <a:cubicBezTo>
                      <a:pt x="86451" y="409867"/>
                      <a:pt x="79239" y="410710"/>
                      <a:pt x="73619" y="411647"/>
                    </a:cubicBezTo>
                    <a:cubicBezTo>
                      <a:pt x="67999" y="412583"/>
                      <a:pt x="63597" y="413426"/>
                      <a:pt x="60413" y="414176"/>
                    </a:cubicBezTo>
                    <a:cubicBezTo>
                      <a:pt x="57228" y="414925"/>
                      <a:pt x="54324" y="415674"/>
                      <a:pt x="51702" y="416424"/>
                    </a:cubicBezTo>
                    <a:cubicBezTo>
                      <a:pt x="51327" y="414550"/>
                      <a:pt x="50765" y="412115"/>
                      <a:pt x="50016" y="409118"/>
                    </a:cubicBezTo>
                    <a:cubicBezTo>
                      <a:pt x="49267" y="406121"/>
                      <a:pt x="48424" y="402936"/>
                      <a:pt x="47487" y="399564"/>
                    </a:cubicBezTo>
                    <a:cubicBezTo>
                      <a:pt x="46550" y="396192"/>
                      <a:pt x="45520" y="392821"/>
                      <a:pt x="44396" y="389449"/>
                    </a:cubicBezTo>
                    <a:cubicBezTo>
                      <a:pt x="43272" y="386077"/>
                      <a:pt x="42148" y="383267"/>
                      <a:pt x="41024" y="381019"/>
                    </a:cubicBezTo>
                    <a:cubicBezTo>
                      <a:pt x="50391" y="380270"/>
                      <a:pt x="61068" y="378303"/>
                      <a:pt x="73057" y="375118"/>
                    </a:cubicBezTo>
                    <a:cubicBezTo>
                      <a:pt x="85046" y="371934"/>
                      <a:pt x="98533" y="367719"/>
                      <a:pt x="113519" y="362474"/>
                    </a:cubicBezTo>
                    <a:cubicBezTo>
                      <a:pt x="117640" y="360975"/>
                      <a:pt x="122979" y="359102"/>
                      <a:pt x="129535" y="356854"/>
                    </a:cubicBezTo>
                    <a:cubicBezTo>
                      <a:pt x="136092" y="354606"/>
                      <a:pt x="143491" y="351984"/>
                      <a:pt x="151733" y="348987"/>
                    </a:cubicBezTo>
                    <a:cubicBezTo>
                      <a:pt x="159976" y="345989"/>
                      <a:pt x="168967" y="342711"/>
                      <a:pt x="178708" y="339152"/>
                    </a:cubicBezTo>
                    <a:cubicBezTo>
                      <a:pt x="188449" y="335593"/>
                      <a:pt x="198565" y="331753"/>
                      <a:pt x="209055" y="327632"/>
                    </a:cubicBezTo>
                    <a:cubicBezTo>
                      <a:pt x="193694" y="328381"/>
                      <a:pt x="180301" y="329130"/>
                      <a:pt x="168874" y="329879"/>
                    </a:cubicBezTo>
                    <a:cubicBezTo>
                      <a:pt x="157447" y="330629"/>
                      <a:pt x="147706" y="331284"/>
                      <a:pt x="139651" y="331846"/>
                    </a:cubicBezTo>
                    <a:cubicBezTo>
                      <a:pt x="131596" y="332408"/>
                      <a:pt x="124852" y="332970"/>
                      <a:pt x="119420" y="333532"/>
                    </a:cubicBezTo>
                    <a:cubicBezTo>
                      <a:pt x="113987" y="334094"/>
                      <a:pt x="109585" y="334563"/>
                      <a:pt x="106213" y="334937"/>
                    </a:cubicBezTo>
                    <a:cubicBezTo>
                      <a:pt x="102842" y="335312"/>
                      <a:pt x="100125" y="335780"/>
                      <a:pt x="98065" y="336342"/>
                    </a:cubicBezTo>
                    <a:cubicBezTo>
                      <a:pt x="96004" y="336904"/>
                      <a:pt x="94225" y="337372"/>
                      <a:pt x="92726" y="337747"/>
                    </a:cubicBezTo>
                    <a:cubicBezTo>
                      <a:pt x="92351" y="335874"/>
                      <a:pt x="91789" y="333532"/>
                      <a:pt x="91040" y="330722"/>
                    </a:cubicBezTo>
                    <a:cubicBezTo>
                      <a:pt x="90291" y="327912"/>
                      <a:pt x="89448" y="324915"/>
                      <a:pt x="88511" y="321731"/>
                    </a:cubicBezTo>
                    <a:cubicBezTo>
                      <a:pt x="87575" y="318546"/>
                      <a:pt x="86544" y="315455"/>
                      <a:pt x="85420" y="312458"/>
                    </a:cubicBezTo>
                    <a:cubicBezTo>
                      <a:pt x="84296" y="309461"/>
                      <a:pt x="83360" y="306838"/>
                      <a:pt x="82611" y="304591"/>
                    </a:cubicBezTo>
                    <a:cubicBezTo>
                      <a:pt x="87481" y="303841"/>
                      <a:pt x="92632" y="302905"/>
                      <a:pt x="98065" y="301781"/>
                    </a:cubicBezTo>
                    <a:cubicBezTo>
                      <a:pt x="103497" y="300657"/>
                      <a:pt x="109585" y="298783"/>
                      <a:pt x="116329" y="296161"/>
                    </a:cubicBezTo>
                    <a:cubicBezTo>
                      <a:pt x="119701" y="295037"/>
                      <a:pt x="124571" y="293164"/>
                      <a:pt x="130940" y="290541"/>
                    </a:cubicBezTo>
                    <a:cubicBezTo>
                      <a:pt x="137309" y="287919"/>
                      <a:pt x="144615" y="284640"/>
                      <a:pt x="152857" y="280707"/>
                    </a:cubicBezTo>
                    <a:cubicBezTo>
                      <a:pt x="161100" y="276773"/>
                      <a:pt x="169810" y="272371"/>
                      <a:pt x="178989" y="267500"/>
                    </a:cubicBezTo>
                    <a:cubicBezTo>
                      <a:pt x="188168" y="262630"/>
                      <a:pt x="196879" y="257385"/>
                      <a:pt x="205121" y="251765"/>
                    </a:cubicBezTo>
                    <a:lnTo>
                      <a:pt x="37653" y="251765"/>
                    </a:lnTo>
                    <a:cubicBezTo>
                      <a:pt x="39526" y="241649"/>
                      <a:pt x="41399" y="230223"/>
                      <a:pt x="43272" y="217484"/>
                    </a:cubicBezTo>
                    <a:cubicBezTo>
                      <a:pt x="45146" y="204746"/>
                      <a:pt x="46831" y="191446"/>
                      <a:pt x="48330" y="177584"/>
                    </a:cubicBezTo>
                    <a:lnTo>
                      <a:pt x="6744" y="177584"/>
                    </a:lnTo>
                    <a:lnTo>
                      <a:pt x="6744" y="150609"/>
                    </a:lnTo>
                    <a:lnTo>
                      <a:pt x="51140" y="150609"/>
                    </a:lnTo>
                    <a:cubicBezTo>
                      <a:pt x="52639" y="139370"/>
                      <a:pt x="53950" y="128130"/>
                      <a:pt x="55074" y="116891"/>
                    </a:cubicBezTo>
                    <a:cubicBezTo>
                      <a:pt x="56198" y="105651"/>
                      <a:pt x="57134" y="94974"/>
                      <a:pt x="57884" y="84858"/>
                    </a:cubicBezTo>
                    <a:cubicBezTo>
                      <a:pt x="53388" y="89729"/>
                      <a:pt x="48892" y="94412"/>
                      <a:pt x="44396" y="98908"/>
                    </a:cubicBezTo>
                    <a:cubicBezTo>
                      <a:pt x="39900" y="103403"/>
                      <a:pt x="35217" y="107712"/>
                      <a:pt x="30347" y="111833"/>
                    </a:cubicBezTo>
                    <a:cubicBezTo>
                      <a:pt x="28848" y="110334"/>
                      <a:pt x="26788" y="108649"/>
                      <a:pt x="24165" y="106775"/>
                    </a:cubicBezTo>
                    <a:cubicBezTo>
                      <a:pt x="21543" y="104902"/>
                      <a:pt x="18826" y="103122"/>
                      <a:pt x="16016" y="101437"/>
                    </a:cubicBezTo>
                    <a:cubicBezTo>
                      <a:pt x="13207" y="99751"/>
                      <a:pt x="10397" y="98065"/>
                      <a:pt x="7587" y="96379"/>
                    </a:cubicBezTo>
                    <a:cubicBezTo>
                      <a:pt x="4777" y="94693"/>
                      <a:pt x="2248" y="93288"/>
                      <a:pt x="0" y="92164"/>
                    </a:cubicBezTo>
                    <a:cubicBezTo>
                      <a:pt x="7868" y="86170"/>
                      <a:pt x="15454" y="79707"/>
                      <a:pt x="22760" y="72776"/>
                    </a:cubicBezTo>
                    <a:cubicBezTo>
                      <a:pt x="30066" y="65845"/>
                      <a:pt x="36903" y="58445"/>
                      <a:pt x="43272" y="50578"/>
                    </a:cubicBezTo>
                    <a:cubicBezTo>
                      <a:pt x="49641" y="42710"/>
                      <a:pt x="55448" y="34468"/>
                      <a:pt x="60693" y="25851"/>
                    </a:cubicBezTo>
                    <a:cubicBezTo>
                      <a:pt x="65939" y="17234"/>
                      <a:pt x="70434" y="8617"/>
                      <a:pt x="7418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</p:grpSp>
      </p:grpSp>
      <p:grpSp>
        <p:nvGrpSpPr>
          <p:cNvPr id="240" name="群組 239">
            <a:extLst>
              <a:ext uri="{FF2B5EF4-FFF2-40B4-BE49-F238E27FC236}">
                <a16:creationId xmlns:a16="http://schemas.microsoft.com/office/drawing/2014/main" id="{FEBC4770-446E-49B8-B103-115539215B85}"/>
              </a:ext>
            </a:extLst>
          </p:cNvPr>
          <p:cNvGrpSpPr/>
          <p:nvPr/>
        </p:nvGrpSpPr>
        <p:grpSpPr>
          <a:xfrm>
            <a:off x="6948004" y="2030907"/>
            <a:ext cx="954000" cy="954000"/>
            <a:chOff x="5004603" y="4989442"/>
            <a:chExt cx="954000" cy="954000"/>
          </a:xfrm>
        </p:grpSpPr>
        <p:grpSp>
          <p:nvGrpSpPr>
            <p:cNvPr id="232" name="群組 231">
              <a:extLst>
                <a:ext uri="{FF2B5EF4-FFF2-40B4-BE49-F238E27FC236}">
                  <a16:creationId xmlns:a16="http://schemas.microsoft.com/office/drawing/2014/main" id="{CD5E7E29-6263-4847-8E95-A09BAE695DF8}"/>
                </a:ext>
              </a:extLst>
            </p:cNvPr>
            <p:cNvGrpSpPr/>
            <p:nvPr/>
          </p:nvGrpSpPr>
          <p:grpSpPr>
            <a:xfrm>
              <a:off x="5004603" y="4989442"/>
              <a:ext cx="540000" cy="540000"/>
              <a:chOff x="1662824" y="1948848"/>
              <a:chExt cx="540000" cy="540000"/>
            </a:xfrm>
          </p:grpSpPr>
          <p:sp>
            <p:nvSpPr>
              <p:cNvPr id="236" name="橢圓 235">
                <a:extLst>
                  <a:ext uri="{FF2B5EF4-FFF2-40B4-BE49-F238E27FC236}">
                    <a16:creationId xmlns:a16="http://schemas.microsoft.com/office/drawing/2014/main" id="{D5926DD4-0280-4F80-BEE6-1CFDB8342C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2824" y="1948848"/>
                <a:ext cx="540000" cy="540000"/>
              </a:xfrm>
              <a:prstGeom prst="ellipse">
                <a:avLst/>
              </a:prstGeom>
              <a:solidFill>
                <a:srgbClr val="11AA9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400" dirty="0">
                  <a:solidFill>
                    <a:schemeClr val="tx1"/>
                  </a:solidFill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237" name="文字方塊 236">
                <a:extLst>
                  <a:ext uri="{FF2B5EF4-FFF2-40B4-BE49-F238E27FC236}">
                    <a16:creationId xmlns:a16="http://schemas.microsoft.com/office/drawing/2014/main" id="{37D1E45A-6567-43F9-A6AE-BF42FE6F5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785861" y="2073477"/>
                <a:ext cx="293924" cy="290742"/>
              </a:xfrm>
              <a:custGeom>
                <a:avLst/>
                <a:gdLst/>
                <a:ahLst/>
                <a:cxnLst/>
                <a:rect l="l" t="t" r="r" b="b"/>
                <a:pathLst>
                  <a:path w="519265" h="513645">
                    <a:moveTo>
                      <a:pt x="146114" y="416424"/>
                    </a:moveTo>
                    <a:lnTo>
                      <a:pt x="183204" y="432159"/>
                    </a:lnTo>
                    <a:cubicBezTo>
                      <a:pt x="173838" y="439277"/>
                      <a:pt x="163441" y="446396"/>
                      <a:pt x="152014" y="453514"/>
                    </a:cubicBezTo>
                    <a:cubicBezTo>
                      <a:pt x="140588" y="460632"/>
                      <a:pt x="128692" y="467470"/>
                      <a:pt x="116329" y="474026"/>
                    </a:cubicBezTo>
                    <a:cubicBezTo>
                      <a:pt x="103966" y="480582"/>
                      <a:pt x="91415" y="486577"/>
                      <a:pt x="78677" y="492009"/>
                    </a:cubicBezTo>
                    <a:cubicBezTo>
                      <a:pt x="65939" y="497442"/>
                      <a:pt x="53575" y="502406"/>
                      <a:pt x="41586" y="506902"/>
                    </a:cubicBezTo>
                    <a:cubicBezTo>
                      <a:pt x="40088" y="505028"/>
                      <a:pt x="38027" y="502780"/>
                      <a:pt x="35405" y="500158"/>
                    </a:cubicBezTo>
                    <a:cubicBezTo>
                      <a:pt x="32782" y="497535"/>
                      <a:pt x="30066" y="494913"/>
                      <a:pt x="27256" y="492290"/>
                    </a:cubicBezTo>
                    <a:cubicBezTo>
                      <a:pt x="24446" y="489668"/>
                      <a:pt x="21543" y="487139"/>
                      <a:pt x="18545" y="484704"/>
                    </a:cubicBezTo>
                    <a:cubicBezTo>
                      <a:pt x="15548" y="482268"/>
                      <a:pt x="12738" y="480114"/>
                      <a:pt x="10116" y="478241"/>
                    </a:cubicBezTo>
                    <a:cubicBezTo>
                      <a:pt x="22479" y="474494"/>
                      <a:pt x="34936" y="470280"/>
                      <a:pt x="47487" y="465596"/>
                    </a:cubicBezTo>
                    <a:cubicBezTo>
                      <a:pt x="60038" y="460913"/>
                      <a:pt x="72308" y="455949"/>
                      <a:pt x="84296" y="450704"/>
                    </a:cubicBezTo>
                    <a:cubicBezTo>
                      <a:pt x="96285" y="445459"/>
                      <a:pt x="107525" y="439933"/>
                      <a:pt x="118015" y="434126"/>
                    </a:cubicBezTo>
                    <a:cubicBezTo>
                      <a:pt x="128505" y="428319"/>
                      <a:pt x="137871" y="422418"/>
                      <a:pt x="146114" y="416424"/>
                    </a:cubicBezTo>
                    <a:close/>
                    <a:moveTo>
                      <a:pt x="362474" y="415300"/>
                    </a:moveTo>
                    <a:cubicBezTo>
                      <a:pt x="374463" y="419421"/>
                      <a:pt x="386920" y="424104"/>
                      <a:pt x="399845" y="429349"/>
                    </a:cubicBezTo>
                    <a:cubicBezTo>
                      <a:pt x="412771" y="434594"/>
                      <a:pt x="425603" y="440120"/>
                      <a:pt x="438341" y="445927"/>
                    </a:cubicBezTo>
                    <a:cubicBezTo>
                      <a:pt x="451079" y="451734"/>
                      <a:pt x="463068" y="457541"/>
                      <a:pt x="474307" y="463348"/>
                    </a:cubicBezTo>
                    <a:cubicBezTo>
                      <a:pt x="485547" y="469156"/>
                      <a:pt x="495288" y="474682"/>
                      <a:pt x="503530" y="479927"/>
                    </a:cubicBezTo>
                    <a:lnTo>
                      <a:pt x="472059" y="503530"/>
                    </a:lnTo>
                    <a:cubicBezTo>
                      <a:pt x="464566" y="498659"/>
                      <a:pt x="455387" y="493321"/>
                      <a:pt x="444522" y="487513"/>
                    </a:cubicBezTo>
                    <a:cubicBezTo>
                      <a:pt x="433658" y="481706"/>
                      <a:pt x="421950" y="475806"/>
                      <a:pt x="409399" y="469811"/>
                    </a:cubicBezTo>
                    <a:cubicBezTo>
                      <a:pt x="396848" y="463817"/>
                      <a:pt x="384017" y="458010"/>
                      <a:pt x="370904" y="452390"/>
                    </a:cubicBezTo>
                    <a:cubicBezTo>
                      <a:pt x="357791" y="446770"/>
                      <a:pt x="345240" y="441712"/>
                      <a:pt x="333251" y="437217"/>
                    </a:cubicBezTo>
                    <a:close/>
                    <a:moveTo>
                      <a:pt x="81487" y="175336"/>
                    </a:moveTo>
                    <a:cubicBezTo>
                      <a:pt x="80737" y="184328"/>
                      <a:pt x="79707" y="193226"/>
                      <a:pt x="78396" y="202030"/>
                    </a:cubicBezTo>
                    <a:cubicBezTo>
                      <a:pt x="77084" y="210834"/>
                      <a:pt x="76054" y="218983"/>
                      <a:pt x="75305" y="226476"/>
                    </a:cubicBezTo>
                    <a:lnTo>
                      <a:pt x="160725" y="226476"/>
                    </a:lnTo>
                    <a:lnTo>
                      <a:pt x="200625" y="226476"/>
                    </a:lnTo>
                    <a:cubicBezTo>
                      <a:pt x="201749" y="218983"/>
                      <a:pt x="202873" y="210834"/>
                      <a:pt x="203997" y="202030"/>
                    </a:cubicBezTo>
                    <a:cubicBezTo>
                      <a:pt x="205121" y="193226"/>
                      <a:pt x="206058" y="184328"/>
                      <a:pt x="206807" y="175336"/>
                    </a:cubicBezTo>
                    <a:lnTo>
                      <a:pt x="130378" y="175336"/>
                    </a:lnTo>
                    <a:cubicBezTo>
                      <a:pt x="134874" y="177959"/>
                      <a:pt x="139370" y="180675"/>
                      <a:pt x="143866" y="183485"/>
                    </a:cubicBezTo>
                    <a:cubicBezTo>
                      <a:pt x="148362" y="186295"/>
                      <a:pt x="152576" y="189292"/>
                      <a:pt x="156510" y="192477"/>
                    </a:cubicBezTo>
                    <a:cubicBezTo>
                      <a:pt x="160444" y="195661"/>
                      <a:pt x="164191" y="198846"/>
                      <a:pt x="167750" y="202030"/>
                    </a:cubicBezTo>
                    <a:cubicBezTo>
                      <a:pt x="171309" y="205215"/>
                      <a:pt x="174212" y="208305"/>
                      <a:pt x="176460" y="211303"/>
                    </a:cubicBezTo>
                    <a:lnTo>
                      <a:pt x="160725" y="226476"/>
                    </a:lnTo>
                    <a:cubicBezTo>
                      <a:pt x="158103" y="223479"/>
                      <a:pt x="155012" y="220201"/>
                      <a:pt x="151452" y="216641"/>
                    </a:cubicBezTo>
                    <a:cubicBezTo>
                      <a:pt x="147893" y="213082"/>
                      <a:pt x="143959" y="209617"/>
                      <a:pt x="139651" y="206245"/>
                    </a:cubicBezTo>
                    <a:cubicBezTo>
                      <a:pt x="135343" y="202873"/>
                      <a:pt x="130847" y="199595"/>
                      <a:pt x="126164" y="196410"/>
                    </a:cubicBezTo>
                    <a:cubicBezTo>
                      <a:pt x="121480" y="193226"/>
                      <a:pt x="116891" y="190322"/>
                      <a:pt x="112395" y="187700"/>
                    </a:cubicBezTo>
                    <a:lnTo>
                      <a:pt x="125883" y="175336"/>
                    </a:lnTo>
                    <a:close/>
                    <a:moveTo>
                      <a:pt x="89354" y="104527"/>
                    </a:moveTo>
                    <a:cubicBezTo>
                      <a:pt x="88605" y="112020"/>
                      <a:pt x="87762" y="119888"/>
                      <a:pt x="86825" y="128130"/>
                    </a:cubicBezTo>
                    <a:cubicBezTo>
                      <a:pt x="85889" y="136373"/>
                      <a:pt x="84858" y="144615"/>
                      <a:pt x="83734" y="152857"/>
                    </a:cubicBezTo>
                    <a:lnTo>
                      <a:pt x="164097" y="152857"/>
                    </a:lnTo>
                    <a:cubicBezTo>
                      <a:pt x="161849" y="149860"/>
                      <a:pt x="159039" y="146769"/>
                      <a:pt x="155667" y="143585"/>
                    </a:cubicBezTo>
                    <a:cubicBezTo>
                      <a:pt x="152295" y="140400"/>
                      <a:pt x="148643" y="137403"/>
                      <a:pt x="144709" y="134593"/>
                    </a:cubicBezTo>
                    <a:cubicBezTo>
                      <a:pt x="140775" y="131783"/>
                      <a:pt x="136747" y="128973"/>
                      <a:pt x="132626" y="126163"/>
                    </a:cubicBezTo>
                    <a:cubicBezTo>
                      <a:pt x="128505" y="123354"/>
                      <a:pt x="124384" y="120825"/>
                      <a:pt x="120263" y="118577"/>
                    </a:cubicBezTo>
                    <a:lnTo>
                      <a:pt x="134874" y="104527"/>
                    </a:lnTo>
                    <a:cubicBezTo>
                      <a:pt x="138995" y="106775"/>
                      <a:pt x="143304" y="109211"/>
                      <a:pt x="147800" y="111833"/>
                    </a:cubicBezTo>
                    <a:cubicBezTo>
                      <a:pt x="152295" y="114456"/>
                      <a:pt x="156604" y="117266"/>
                      <a:pt x="160725" y="120263"/>
                    </a:cubicBezTo>
                    <a:cubicBezTo>
                      <a:pt x="164846" y="123260"/>
                      <a:pt x="168686" y="126257"/>
                      <a:pt x="172246" y="129254"/>
                    </a:cubicBezTo>
                    <a:cubicBezTo>
                      <a:pt x="175805" y="132251"/>
                      <a:pt x="178708" y="135249"/>
                      <a:pt x="180956" y="138246"/>
                    </a:cubicBezTo>
                    <a:lnTo>
                      <a:pt x="166345" y="152857"/>
                    </a:lnTo>
                    <a:lnTo>
                      <a:pt x="209055" y="152857"/>
                    </a:lnTo>
                    <a:cubicBezTo>
                      <a:pt x="209804" y="144615"/>
                      <a:pt x="210553" y="136373"/>
                      <a:pt x="211303" y="128130"/>
                    </a:cubicBezTo>
                    <a:cubicBezTo>
                      <a:pt x="212052" y="119888"/>
                      <a:pt x="212614" y="112020"/>
                      <a:pt x="212989" y="104527"/>
                    </a:cubicBezTo>
                    <a:lnTo>
                      <a:pt x="134874" y="104527"/>
                    </a:lnTo>
                    <a:close/>
                    <a:moveTo>
                      <a:pt x="339995" y="78677"/>
                    </a:moveTo>
                    <a:lnTo>
                      <a:pt x="337747" y="82610"/>
                    </a:lnTo>
                    <a:cubicBezTo>
                      <a:pt x="344116" y="96847"/>
                      <a:pt x="351328" y="110428"/>
                      <a:pt x="359383" y="123354"/>
                    </a:cubicBezTo>
                    <a:cubicBezTo>
                      <a:pt x="367438" y="136279"/>
                      <a:pt x="376524" y="148549"/>
                      <a:pt x="386639" y="160163"/>
                    </a:cubicBezTo>
                    <a:cubicBezTo>
                      <a:pt x="397129" y="148549"/>
                      <a:pt x="406215" y="135998"/>
                      <a:pt x="413895" y="122511"/>
                    </a:cubicBezTo>
                    <a:cubicBezTo>
                      <a:pt x="421575" y="109023"/>
                      <a:pt x="427851" y="94412"/>
                      <a:pt x="432721" y="78677"/>
                    </a:cubicBezTo>
                    <a:close/>
                    <a:moveTo>
                      <a:pt x="332127" y="2248"/>
                    </a:moveTo>
                    <a:lnTo>
                      <a:pt x="368656" y="8992"/>
                    </a:lnTo>
                    <a:cubicBezTo>
                      <a:pt x="366783" y="15735"/>
                      <a:pt x="364722" y="22198"/>
                      <a:pt x="362474" y="28380"/>
                    </a:cubicBezTo>
                    <a:cubicBezTo>
                      <a:pt x="360226" y="34562"/>
                      <a:pt x="357791" y="40837"/>
                      <a:pt x="355168" y="47206"/>
                    </a:cubicBezTo>
                    <a:lnTo>
                      <a:pt x="508026" y="47206"/>
                    </a:lnTo>
                    <a:lnTo>
                      <a:pt x="508026" y="78677"/>
                    </a:lnTo>
                    <a:lnTo>
                      <a:pt x="469811" y="78677"/>
                    </a:lnTo>
                    <a:cubicBezTo>
                      <a:pt x="463817" y="99282"/>
                      <a:pt x="455856" y="118296"/>
                      <a:pt x="445927" y="135717"/>
                    </a:cubicBezTo>
                    <a:cubicBezTo>
                      <a:pt x="435999" y="153138"/>
                      <a:pt x="424479" y="168967"/>
                      <a:pt x="411366" y="183204"/>
                    </a:cubicBezTo>
                    <a:cubicBezTo>
                      <a:pt x="425977" y="195942"/>
                      <a:pt x="442462" y="207088"/>
                      <a:pt x="460820" y="216641"/>
                    </a:cubicBezTo>
                    <a:cubicBezTo>
                      <a:pt x="479178" y="226195"/>
                      <a:pt x="498659" y="233969"/>
                      <a:pt x="519265" y="239963"/>
                    </a:cubicBezTo>
                    <a:cubicBezTo>
                      <a:pt x="517392" y="241837"/>
                      <a:pt x="515238" y="243991"/>
                      <a:pt x="512802" y="246426"/>
                    </a:cubicBezTo>
                    <a:cubicBezTo>
                      <a:pt x="510367" y="248861"/>
                      <a:pt x="508119" y="251578"/>
                      <a:pt x="506059" y="254575"/>
                    </a:cubicBezTo>
                    <a:cubicBezTo>
                      <a:pt x="503998" y="257572"/>
                      <a:pt x="502031" y="260476"/>
                      <a:pt x="500158" y="263285"/>
                    </a:cubicBezTo>
                    <a:cubicBezTo>
                      <a:pt x="498285" y="266095"/>
                      <a:pt x="496599" y="268811"/>
                      <a:pt x="495100" y="271434"/>
                    </a:cubicBezTo>
                    <a:cubicBezTo>
                      <a:pt x="474120" y="264316"/>
                      <a:pt x="454451" y="255418"/>
                      <a:pt x="436093" y="244740"/>
                    </a:cubicBezTo>
                    <a:cubicBezTo>
                      <a:pt x="417735" y="234063"/>
                      <a:pt x="400876" y="221793"/>
                      <a:pt x="385515" y="207931"/>
                    </a:cubicBezTo>
                    <a:cubicBezTo>
                      <a:pt x="371653" y="219545"/>
                      <a:pt x="356854" y="230035"/>
                      <a:pt x="341119" y="239401"/>
                    </a:cubicBezTo>
                    <a:cubicBezTo>
                      <a:pt x="325384" y="248768"/>
                      <a:pt x="308337" y="257197"/>
                      <a:pt x="289979" y="264690"/>
                    </a:cubicBezTo>
                    <a:cubicBezTo>
                      <a:pt x="288855" y="262817"/>
                      <a:pt x="287357" y="260569"/>
                      <a:pt x="285484" y="257947"/>
                    </a:cubicBezTo>
                    <a:cubicBezTo>
                      <a:pt x="283610" y="255324"/>
                      <a:pt x="281643" y="252701"/>
                      <a:pt x="279583" y="250079"/>
                    </a:cubicBezTo>
                    <a:cubicBezTo>
                      <a:pt x="277522" y="247456"/>
                      <a:pt x="275274" y="244928"/>
                      <a:pt x="272839" y="242492"/>
                    </a:cubicBezTo>
                    <a:cubicBezTo>
                      <a:pt x="270404" y="240057"/>
                      <a:pt x="268250" y="238090"/>
                      <a:pt x="266376" y="236592"/>
                    </a:cubicBezTo>
                    <a:cubicBezTo>
                      <a:pt x="284734" y="229848"/>
                      <a:pt x="301968" y="222168"/>
                      <a:pt x="318078" y="213551"/>
                    </a:cubicBezTo>
                    <a:cubicBezTo>
                      <a:pt x="334188" y="204934"/>
                      <a:pt x="348987" y="195005"/>
                      <a:pt x="362474" y="183766"/>
                    </a:cubicBezTo>
                    <a:cubicBezTo>
                      <a:pt x="353483" y="173276"/>
                      <a:pt x="345334" y="162224"/>
                      <a:pt x="338028" y="150609"/>
                    </a:cubicBezTo>
                    <a:cubicBezTo>
                      <a:pt x="330723" y="138995"/>
                      <a:pt x="323885" y="126819"/>
                      <a:pt x="317516" y="114081"/>
                    </a:cubicBezTo>
                    <a:cubicBezTo>
                      <a:pt x="313020" y="120075"/>
                      <a:pt x="308525" y="125695"/>
                      <a:pt x="304029" y="130940"/>
                    </a:cubicBezTo>
                    <a:cubicBezTo>
                      <a:pt x="299533" y="136185"/>
                      <a:pt x="294662" y="141056"/>
                      <a:pt x="289417" y="145552"/>
                    </a:cubicBezTo>
                    <a:cubicBezTo>
                      <a:pt x="288293" y="144053"/>
                      <a:pt x="286608" y="142180"/>
                      <a:pt x="284360" y="139932"/>
                    </a:cubicBezTo>
                    <a:cubicBezTo>
                      <a:pt x="282112" y="137684"/>
                      <a:pt x="279770" y="135342"/>
                      <a:pt x="277335" y="132907"/>
                    </a:cubicBezTo>
                    <a:cubicBezTo>
                      <a:pt x="274900" y="130472"/>
                      <a:pt x="272371" y="128224"/>
                      <a:pt x="269748" y="126163"/>
                    </a:cubicBezTo>
                    <a:cubicBezTo>
                      <a:pt x="267126" y="124103"/>
                      <a:pt x="264690" y="122323"/>
                      <a:pt x="262443" y="120825"/>
                    </a:cubicBezTo>
                    <a:cubicBezTo>
                      <a:pt x="270685" y="113706"/>
                      <a:pt x="278365" y="105745"/>
                      <a:pt x="285484" y="96941"/>
                    </a:cubicBezTo>
                    <a:cubicBezTo>
                      <a:pt x="292602" y="88136"/>
                      <a:pt x="299065" y="78677"/>
                      <a:pt x="304872" y="68561"/>
                    </a:cubicBezTo>
                    <a:cubicBezTo>
                      <a:pt x="310679" y="58445"/>
                      <a:pt x="315924" y="47768"/>
                      <a:pt x="320607" y="36528"/>
                    </a:cubicBezTo>
                    <a:cubicBezTo>
                      <a:pt x="325290" y="25289"/>
                      <a:pt x="329130" y="13862"/>
                      <a:pt x="332127" y="2248"/>
                    </a:cubicBezTo>
                    <a:close/>
                    <a:moveTo>
                      <a:pt x="74181" y="0"/>
                    </a:moveTo>
                    <a:lnTo>
                      <a:pt x="107899" y="7868"/>
                    </a:lnTo>
                    <a:cubicBezTo>
                      <a:pt x="106775" y="10490"/>
                      <a:pt x="105464" y="13487"/>
                      <a:pt x="103966" y="16859"/>
                    </a:cubicBezTo>
                    <a:cubicBezTo>
                      <a:pt x="102467" y="20231"/>
                      <a:pt x="100781" y="23416"/>
                      <a:pt x="98908" y="26413"/>
                    </a:cubicBezTo>
                    <a:lnTo>
                      <a:pt x="269186" y="26413"/>
                    </a:lnTo>
                    <a:lnTo>
                      <a:pt x="269186" y="55074"/>
                    </a:lnTo>
                    <a:lnTo>
                      <a:pt x="80925" y="55074"/>
                    </a:lnTo>
                    <a:cubicBezTo>
                      <a:pt x="78302" y="59195"/>
                      <a:pt x="75492" y="63222"/>
                      <a:pt x="72495" y="67156"/>
                    </a:cubicBezTo>
                    <a:cubicBezTo>
                      <a:pt x="69498" y="71090"/>
                      <a:pt x="66313" y="75117"/>
                      <a:pt x="62941" y="79239"/>
                    </a:cubicBezTo>
                    <a:lnTo>
                      <a:pt x="247831" y="79239"/>
                    </a:lnTo>
                    <a:cubicBezTo>
                      <a:pt x="247082" y="90103"/>
                      <a:pt x="246145" y="101624"/>
                      <a:pt x="245021" y="113800"/>
                    </a:cubicBezTo>
                    <a:cubicBezTo>
                      <a:pt x="243897" y="125976"/>
                      <a:pt x="242773" y="138246"/>
                      <a:pt x="241649" y="150609"/>
                    </a:cubicBezTo>
                    <a:lnTo>
                      <a:pt x="280988" y="150609"/>
                    </a:lnTo>
                    <a:lnTo>
                      <a:pt x="280988" y="177584"/>
                    </a:lnTo>
                    <a:lnTo>
                      <a:pt x="239402" y="177584"/>
                    </a:lnTo>
                    <a:cubicBezTo>
                      <a:pt x="238652" y="186201"/>
                      <a:pt x="237809" y="194724"/>
                      <a:pt x="236873" y="203154"/>
                    </a:cubicBezTo>
                    <a:cubicBezTo>
                      <a:pt x="235936" y="211584"/>
                      <a:pt x="234906" y="219358"/>
                      <a:pt x="233782" y="226476"/>
                    </a:cubicBezTo>
                    <a:lnTo>
                      <a:pt x="264128" y="226476"/>
                    </a:lnTo>
                    <a:lnTo>
                      <a:pt x="264128" y="251765"/>
                    </a:lnTo>
                    <a:lnTo>
                      <a:pt x="218047" y="251765"/>
                    </a:lnTo>
                    <a:lnTo>
                      <a:pt x="238840" y="269186"/>
                    </a:lnTo>
                    <a:cubicBezTo>
                      <a:pt x="228349" y="275180"/>
                      <a:pt x="217391" y="280894"/>
                      <a:pt x="205964" y="286326"/>
                    </a:cubicBezTo>
                    <a:cubicBezTo>
                      <a:pt x="194537" y="291759"/>
                      <a:pt x="183391" y="296723"/>
                      <a:pt x="172527" y="301219"/>
                    </a:cubicBezTo>
                    <a:lnTo>
                      <a:pt x="278740" y="296723"/>
                    </a:lnTo>
                    <a:cubicBezTo>
                      <a:pt x="289605" y="291478"/>
                      <a:pt x="300376" y="286139"/>
                      <a:pt x="311053" y="280707"/>
                    </a:cubicBezTo>
                    <a:cubicBezTo>
                      <a:pt x="321731" y="275274"/>
                      <a:pt x="332127" y="269561"/>
                      <a:pt x="342243" y="263566"/>
                    </a:cubicBezTo>
                    <a:lnTo>
                      <a:pt x="366970" y="291103"/>
                    </a:lnTo>
                    <a:cubicBezTo>
                      <a:pt x="336249" y="307213"/>
                      <a:pt x="305153" y="321824"/>
                      <a:pt x="273682" y="334937"/>
                    </a:cubicBezTo>
                    <a:cubicBezTo>
                      <a:pt x="242211" y="348050"/>
                      <a:pt x="210553" y="360039"/>
                      <a:pt x="178708" y="370904"/>
                    </a:cubicBezTo>
                    <a:lnTo>
                      <a:pt x="388887" y="358540"/>
                    </a:lnTo>
                    <a:cubicBezTo>
                      <a:pt x="381769" y="353295"/>
                      <a:pt x="374557" y="348331"/>
                      <a:pt x="367251" y="343648"/>
                    </a:cubicBezTo>
                    <a:cubicBezTo>
                      <a:pt x="359945" y="338965"/>
                      <a:pt x="352733" y="334750"/>
                      <a:pt x="345615" y="331003"/>
                    </a:cubicBezTo>
                    <a:lnTo>
                      <a:pt x="373152" y="310772"/>
                    </a:lnTo>
                    <a:cubicBezTo>
                      <a:pt x="383642" y="316767"/>
                      <a:pt x="394507" y="323323"/>
                      <a:pt x="405746" y="330441"/>
                    </a:cubicBezTo>
                    <a:cubicBezTo>
                      <a:pt x="416986" y="337560"/>
                      <a:pt x="427851" y="344865"/>
                      <a:pt x="438341" y="352358"/>
                    </a:cubicBezTo>
                    <a:cubicBezTo>
                      <a:pt x="448831" y="359851"/>
                      <a:pt x="458666" y="367344"/>
                      <a:pt x="467844" y="374837"/>
                    </a:cubicBezTo>
                    <a:cubicBezTo>
                      <a:pt x="477023" y="382330"/>
                      <a:pt x="484797" y="389261"/>
                      <a:pt x="491166" y="395630"/>
                    </a:cubicBezTo>
                    <a:lnTo>
                      <a:pt x="461944" y="418109"/>
                    </a:lnTo>
                    <a:cubicBezTo>
                      <a:pt x="457448" y="413239"/>
                      <a:pt x="452296" y="408181"/>
                      <a:pt x="446489" y="402936"/>
                    </a:cubicBezTo>
                    <a:cubicBezTo>
                      <a:pt x="440682" y="397691"/>
                      <a:pt x="434032" y="392071"/>
                      <a:pt x="426539" y="386077"/>
                    </a:cubicBezTo>
                    <a:lnTo>
                      <a:pt x="288855" y="395068"/>
                    </a:lnTo>
                    <a:lnTo>
                      <a:pt x="288855" y="470935"/>
                    </a:lnTo>
                    <a:cubicBezTo>
                      <a:pt x="288855" y="476555"/>
                      <a:pt x="288574" y="481332"/>
                      <a:pt x="288012" y="485266"/>
                    </a:cubicBezTo>
                    <a:cubicBezTo>
                      <a:pt x="287450" y="489199"/>
                      <a:pt x="286327" y="492665"/>
                      <a:pt x="284641" y="495662"/>
                    </a:cubicBezTo>
                    <a:cubicBezTo>
                      <a:pt x="282955" y="498659"/>
                      <a:pt x="280707" y="501095"/>
                      <a:pt x="277897" y="502968"/>
                    </a:cubicBezTo>
                    <a:cubicBezTo>
                      <a:pt x="275087" y="504841"/>
                      <a:pt x="271621" y="506527"/>
                      <a:pt x="267500" y="508026"/>
                    </a:cubicBezTo>
                    <a:cubicBezTo>
                      <a:pt x="258883" y="511023"/>
                      <a:pt x="247737" y="512709"/>
                      <a:pt x="234063" y="513083"/>
                    </a:cubicBezTo>
                    <a:cubicBezTo>
                      <a:pt x="220388" y="513458"/>
                      <a:pt x="203622" y="513645"/>
                      <a:pt x="183766" y="513645"/>
                    </a:cubicBezTo>
                    <a:cubicBezTo>
                      <a:pt x="182267" y="508026"/>
                      <a:pt x="180207" y="502125"/>
                      <a:pt x="177584" y="495943"/>
                    </a:cubicBezTo>
                    <a:cubicBezTo>
                      <a:pt x="174962" y="489761"/>
                      <a:pt x="172152" y="484048"/>
                      <a:pt x="169155" y="478803"/>
                    </a:cubicBezTo>
                    <a:cubicBezTo>
                      <a:pt x="177397" y="478803"/>
                      <a:pt x="185077" y="478897"/>
                      <a:pt x="192196" y="479084"/>
                    </a:cubicBezTo>
                    <a:cubicBezTo>
                      <a:pt x="199314" y="479271"/>
                      <a:pt x="205870" y="479365"/>
                      <a:pt x="211865" y="479365"/>
                    </a:cubicBezTo>
                    <a:cubicBezTo>
                      <a:pt x="217859" y="479365"/>
                      <a:pt x="223011" y="479271"/>
                      <a:pt x="227319" y="479084"/>
                    </a:cubicBezTo>
                    <a:cubicBezTo>
                      <a:pt x="231628" y="478897"/>
                      <a:pt x="234718" y="478803"/>
                      <a:pt x="236592" y="478803"/>
                    </a:cubicBezTo>
                    <a:cubicBezTo>
                      <a:pt x="240713" y="478803"/>
                      <a:pt x="243523" y="478147"/>
                      <a:pt x="245021" y="476836"/>
                    </a:cubicBezTo>
                    <a:cubicBezTo>
                      <a:pt x="246520" y="475525"/>
                      <a:pt x="247269" y="473183"/>
                      <a:pt x="247269" y="469811"/>
                    </a:cubicBezTo>
                    <a:lnTo>
                      <a:pt x="247269" y="397878"/>
                    </a:lnTo>
                    <a:cubicBezTo>
                      <a:pt x="220669" y="399752"/>
                      <a:pt x="197722" y="401344"/>
                      <a:pt x="178427" y="402655"/>
                    </a:cubicBezTo>
                    <a:cubicBezTo>
                      <a:pt x="159133" y="403966"/>
                      <a:pt x="142648" y="405184"/>
                      <a:pt x="128973" y="406308"/>
                    </a:cubicBezTo>
                    <a:cubicBezTo>
                      <a:pt x="115299" y="407432"/>
                      <a:pt x="104059" y="408369"/>
                      <a:pt x="95255" y="409118"/>
                    </a:cubicBezTo>
                    <a:cubicBezTo>
                      <a:pt x="86451" y="409867"/>
                      <a:pt x="79239" y="410710"/>
                      <a:pt x="73619" y="411647"/>
                    </a:cubicBezTo>
                    <a:cubicBezTo>
                      <a:pt x="67999" y="412583"/>
                      <a:pt x="63597" y="413426"/>
                      <a:pt x="60413" y="414176"/>
                    </a:cubicBezTo>
                    <a:cubicBezTo>
                      <a:pt x="57228" y="414925"/>
                      <a:pt x="54324" y="415674"/>
                      <a:pt x="51702" y="416424"/>
                    </a:cubicBezTo>
                    <a:cubicBezTo>
                      <a:pt x="51327" y="414550"/>
                      <a:pt x="50765" y="412115"/>
                      <a:pt x="50016" y="409118"/>
                    </a:cubicBezTo>
                    <a:cubicBezTo>
                      <a:pt x="49267" y="406121"/>
                      <a:pt x="48424" y="402936"/>
                      <a:pt x="47487" y="399564"/>
                    </a:cubicBezTo>
                    <a:cubicBezTo>
                      <a:pt x="46550" y="396192"/>
                      <a:pt x="45520" y="392821"/>
                      <a:pt x="44396" y="389449"/>
                    </a:cubicBezTo>
                    <a:cubicBezTo>
                      <a:pt x="43272" y="386077"/>
                      <a:pt x="42148" y="383267"/>
                      <a:pt x="41024" y="381019"/>
                    </a:cubicBezTo>
                    <a:cubicBezTo>
                      <a:pt x="50391" y="380270"/>
                      <a:pt x="61068" y="378303"/>
                      <a:pt x="73057" y="375118"/>
                    </a:cubicBezTo>
                    <a:cubicBezTo>
                      <a:pt x="85046" y="371934"/>
                      <a:pt x="98533" y="367719"/>
                      <a:pt x="113519" y="362474"/>
                    </a:cubicBezTo>
                    <a:cubicBezTo>
                      <a:pt x="117640" y="360975"/>
                      <a:pt x="122979" y="359102"/>
                      <a:pt x="129535" y="356854"/>
                    </a:cubicBezTo>
                    <a:cubicBezTo>
                      <a:pt x="136092" y="354606"/>
                      <a:pt x="143491" y="351984"/>
                      <a:pt x="151733" y="348987"/>
                    </a:cubicBezTo>
                    <a:cubicBezTo>
                      <a:pt x="159976" y="345989"/>
                      <a:pt x="168967" y="342711"/>
                      <a:pt x="178708" y="339152"/>
                    </a:cubicBezTo>
                    <a:cubicBezTo>
                      <a:pt x="188449" y="335593"/>
                      <a:pt x="198565" y="331753"/>
                      <a:pt x="209055" y="327632"/>
                    </a:cubicBezTo>
                    <a:cubicBezTo>
                      <a:pt x="193694" y="328381"/>
                      <a:pt x="180301" y="329130"/>
                      <a:pt x="168874" y="329879"/>
                    </a:cubicBezTo>
                    <a:cubicBezTo>
                      <a:pt x="157447" y="330629"/>
                      <a:pt x="147706" y="331284"/>
                      <a:pt x="139651" y="331846"/>
                    </a:cubicBezTo>
                    <a:cubicBezTo>
                      <a:pt x="131596" y="332408"/>
                      <a:pt x="124852" y="332970"/>
                      <a:pt x="119420" y="333532"/>
                    </a:cubicBezTo>
                    <a:cubicBezTo>
                      <a:pt x="113987" y="334094"/>
                      <a:pt x="109585" y="334563"/>
                      <a:pt x="106213" y="334937"/>
                    </a:cubicBezTo>
                    <a:cubicBezTo>
                      <a:pt x="102842" y="335312"/>
                      <a:pt x="100125" y="335780"/>
                      <a:pt x="98065" y="336342"/>
                    </a:cubicBezTo>
                    <a:cubicBezTo>
                      <a:pt x="96004" y="336904"/>
                      <a:pt x="94225" y="337372"/>
                      <a:pt x="92726" y="337747"/>
                    </a:cubicBezTo>
                    <a:cubicBezTo>
                      <a:pt x="92351" y="335874"/>
                      <a:pt x="91789" y="333532"/>
                      <a:pt x="91040" y="330722"/>
                    </a:cubicBezTo>
                    <a:cubicBezTo>
                      <a:pt x="90291" y="327912"/>
                      <a:pt x="89448" y="324915"/>
                      <a:pt x="88511" y="321731"/>
                    </a:cubicBezTo>
                    <a:cubicBezTo>
                      <a:pt x="87575" y="318546"/>
                      <a:pt x="86544" y="315455"/>
                      <a:pt x="85420" y="312458"/>
                    </a:cubicBezTo>
                    <a:cubicBezTo>
                      <a:pt x="84296" y="309461"/>
                      <a:pt x="83360" y="306838"/>
                      <a:pt x="82611" y="304591"/>
                    </a:cubicBezTo>
                    <a:cubicBezTo>
                      <a:pt x="87481" y="303841"/>
                      <a:pt x="92632" y="302905"/>
                      <a:pt x="98065" y="301781"/>
                    </a:cubicBezTo>
                    <a:cubicBezTo>
                      <a:pt x="103497" y="300657"/>
                      <a:pt x="109585" y="298783"/>
                      <a:pt x="116329" y="296161"/>
                    </a:cubicBezTo>
                    <a:cubicBezTo>
                      <a:pt x="119701" y="295037"/>
                      <a:pt x="124571" y="293164"/>
                      <a:pt x="130940" y="290541"/>
                    </a:cubicBezTo>
                    <a:cubicBezTo>
                      <a:pt x="137309" y="287919"/>
                      <a:pt x="144615" y="284640"/>
                      <a:pt x="152857" y="280707"/>
                    </a:cubicBezTo>
                    <a:cubicBezTo>
                      <a:pt x="161100" y="276773"/>
                      <a:pt x="169810" y="272371"/>
                      <a:pt x="178989" y="267500"/>
                    </a:cubicBezTo>
                    <a:cubicBezTo>
                      <a:pt x="188168" y="262630"/>
                      <a:pt x="196879" y="257385"/>
                      <a:pt x="205121" y="251765"/>
                    </a:cubicBezTo>
                    <a:lnTo>
                      <a:pt x="37653" y="251765"/>
                    </a:lnTo>
                    <a:cubicBezTo>
                      <a:pt x="39526" y="241649"/>
                      <a:pt x="41399" y="230223"/>
                      <a:pt x="43272" y="217484"/>
                    </a:cubicBezTo>
                    <a:cubicBezTo>
                      <a:pt x="45146" y="204746"/>
                      <a:pt x="46831" y="191446"/>
                      <a:pt x="48330" y="177584"/>
                    </a:cubicBezTo>
                    <a:lnTo>
                      <a:pt x="6744" y="177584"/>
                    </a:lnTo>
                    <a:lnTo>
                      <a:pt x="6744" y="150609"/>
                    </a:lnTo>
                    <a:lnTo>
                      <a:pt x="51140" y="150609"/>
                    </a:lnTo>
                    <a:cubicBezTo>
                      <a:pt x="52639" y="139370"/>
                      <a:pt x="53950" y="128130"/>
                      <a:pt x="55074" y="116891"/>
                    </a:cubicBezTo>
                    <a:cubicBezTo>
                      <a:pt x="56198" y="105651"/>
                      <a:pt x="57134" y="94974"/>
                      <a:pt x="57884" y="84858"/>
                    </a:cubicBezTo>
                    <a:cubicBezTo>
                      <a:pt x="53388" y="89729"/>
                      <a:pt x="48892" y="94412"/>
                      <a:pt x="44396" y="98908"/>
                    </a:cubicBezTo>
                    <a:cubicBezTo>
                      <a:pt x="39900" y="103403"/>
                      <a:pt x="35217" y="107712"/>
                      <a:pt x="30347" y="111833"/>
                    </a:cubicBezTo>
                    <a:cubicBezTo>
                      <a:pt x="28848" y="110334"/>
                      <a:pt x="26788" y="108649"/>
                      <a:pt x="24165" y="106775"/>
                    </a:cubicBezTo>
                    <a:cubicBezTo>
                      <a:pt x="21543" y="104902"/>
                      <a:pt x="18826" y="103122"/>
                      <a:pt x="16016" y="101437"/>
                    </a:cubicBezTo>
                    <a:cubicBezTo>
                      <a:pt x="13207" y="99751"/>
                      <a:pt x="10397" y="98065"/>
                      <a:pt x="7587" y="96379"/>
                    </a:cubicBezTo>
                    <a:cubicBezTo>
                      <a:pt x="4777" y="94693"/>
                      <a:pt x="2248" y="93288"/>
                      <a:pt x="0" y="92164"/>
                    </a:cubicBezTo>
                    <a:cubicBezTo>
                      <a:pt x="7868" y="86170"/>
                      <a:pt x="15454" y="79707"/>
                      <a:pt x="22760" y="72776"/>
                    </a:cubicBezTo>
                    <a:cubicBezTo>
                      <a:pt x="30066" y="65845"/>
                      <a:pt x="36903" y="58445"/>
                      <a:pt x="43272" y="50578"/>
                    </a:cubicBezTo>
                    <a:cubicBezTo>
                      <a:pt x="49641" y="42710"/>
                      <a:pt x="55448" y="34468"/>
                      <a:pt x="60693" y="25851"/>
                    </a:cubicBezTo>
                    <a:cubicBezTo>
                      <a:pt x="65939" y="17234"/>
                      <a:pt x="70434" y="8617"/>
                      <a:pt x="7418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</p:grpSp>
        <p:grpSp>
          <p:nvGrpSpPr>
            <p:cNvPr id="239" name="群組 238">
              <a:extLst>
                <a:ext uri="{FF2B5EF4-FFF2-40B4-BE49-F238E27FC236}">
                  <a16:creationId xmlns:a16="http://schemas.microsoft.com/office/drawing/2014/main" id="{2B3F0530-3E46-4676-ADD5-44DD5B44A824}"/>
                </a:ext>
              </a:extLst>
            </p:cNvPr>
            <p:cNvGrpSpPr/>
            <p:nvPr/>
          </p:nvGrpSpPr>
          <p:grpSpPr>
            <a:xfrm>
              <a:off x="5130603" y="5115442"/>
              <a:ext cx="828000" cy="828000"/>
              <a:chOff x="5130603" y="5115442"/>
              <a:chExt cx="828000" cy="828000"/>
            </a:xfrm>
          </p:grpSpPr>
          <p:sp>
            <p:nvSpPr>
              <p:cNvPr id="238" name="手繪多邊形: 圖案 237">
                <a:extLst>
                  <a:ext uri="{FF2B5EF4-FFF2-40B4-BE49-F238E27FC236}">
                    <a16:creationId xmlns:a16="http://schemas.microsoft.com/office/drawing/2014/main" id="{140C8C43-47D5-410D-B527-C7420797E3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30603" y="5115442"/>
                <a:ext cx="828000" cy="828000"/>
              </a:xfrm>
              <a:custGeom>
                <a:avLst/>
                <a:gdLst>
                  <a:gd name="connsiteX0" fmla="*/ 477000 w 828000"/>
                  <a:gd name="connsiteY0" fmla="*/ 0 h 828000"/>
                  <a:gd name="connsiteX1" fmla="*/ 814290 w 828000"/>
                  <a:gd name="connsiteY1" fmla="*/ 139710 h 828000"/>
                  <a:gd name="connsiteX2" fmla="*/ 828000 w 828000"/>
                  <a:gd name="connsiteY2" fmla="*/ 156327 h 828000"/>
                  <a:gd name="connsiteX3" fmla="*/ 828000 w 828000"/>
                  <a:gd name="connsiteY3" fmla="*/ 797674 h 828000"/>
                  <a:gd name="connsiteX4" fmla="*/ 814290 w 828000"/>
                  <a:gd name="connsiteY4" fmla="*/ 814290 h 828000"/>
                  <a:gd name="connsiteX5" fmla="*/ 797674 w 828000"/>
                  <a:gd name="connsiteY5" fmla="*/ 828000 h 828000"/>
                  <a:gd name="connsiteX6" fmla="*/ 156327 w 828000"/>
                  <a:gd name="connsiteY6" fmla="*/ 828000 h 828000"/>
                  <a:gd name="connsiteX7" fmla="*/ 139710 w 828000"/>
                  <a:gd name="connsiteY7" fmla="*/ 814290 h 828000"/>
                  <a:gd name="connsiteX8" fmla="*/ 0 w 828000"/>
                  <a:gd name="connsiteY8" fmla="*/ 477000 h 828000"/>
                  <a:gd name="connsiteX9" fmla="*/ 477000 w 828000"/>
                  <a:gd name="connsiteY9" fmla="*/ 0 h 8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8000" h="828000">
                    <a:moveTo>
                      <a:pt x="477000" y="0"/>
                    </a:moveTo>
                    <a:cubicBezTo>
                      <a:pt x="608720" y="0"/>
                      <a:pt x="727970" y="53390"/>
                      <a:pt x="814290" y="139710"/>
                    </a:cubicBezTo>
                    <a:lnTo>
                      <a:pt x="828000" y="156327"/>
                    </a:lnTo>
                    <a:lnTo>
                      <a:pt x="828000" y="797674"/>
                    </a:lnTo>
                    <a:lnTo>
                      <a:pt x="814290" y="814290"/>
                    </a:lnTo>
                    <a:lnTo>
                      <a:pt x="797674" y="828000"/>
                    </a:lnTo>
                    <a:lnTo>
                      <a:pt x="156327" y="828000"/>
                    </a:lnTo>
                    <a:lnTo>
                      <a:pt x="139710" y="814290"/>
                    </a:lnTo>
                    <a:cubicBezTo>
                      <a:pt x="53390" y="727970"/>
                      <a:pt x="0" y="608720"/>
                      <a:pt x="0" y="477000"/>
                    </a:cubicBezTo>
                    <a:cubicBezTo>
                      <a:pt x="0" y="213560"/>
                      <a:pt x="213560" y="0"/>
                      <a:pt x="477000" y="0"/>
                    </a:cubicBez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 sz="4400" dirty="0">
                  <a:solidFill>
                    <a:schemeClr val="tx1"/>
                  </a:solidFill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228" name="橢圓 227">
                <a:extLst>
                  <a:ext uri="{FF2B5EF4-FFF2-40B4-BE49-F238E27FC236}">
                    <a16:creationId xmlns:a16="http://schemas.microsoft.com/office/drawing/2014/main" id="{82354B40-E394-4059-BEA9-6B2EFEF54F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27603" y="5412442"/>
                <a:ext cx="360000" cy="360000"/>
              </a:xfrm>
              <a:prstGeom prst="ellipse">
                <a:avLst/>
              </a:prstGeom>
              <a:solidFill>
                <a:srgbClr val="FF000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400" dirty="0">
                  <a:solidFill>
                    <a:schemeClr val="tx1"/>
                  </a:solidFill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</p:grpSp>
      </p:grpSp>
      <p:grpSp>
        <p:nvGrpSpPr>
          <p:cNvPr id="249" name="群組 248">
            <a:extLst>
              <a:ext uri="{FF2B5EF4-FFF2-40B4-BE49-F238E27FC236}">
                <a16:creationId xmlns:a16="http://schemas.microsoft.com/office/drawing/2014/main" id="{25552B8B-F6AF-488F-881B-4294558B6C0A}"/>
              </a:ext>
            </a:extLst>
          </p:cNvPr>
          <p:cNvGrpSpPr/>
          <p:nvPr/>
        </p:nvGrpSpPr>
        <p:grpSpPr>
          <a:xfrm>
            <a:off x="3901646" y="5077266"/>
            <a:ext cx="953999" cy="954000"/>
            <a:chOff x="6444444" y="4159321"/>
            <a:chExt cx="953999" cy="954000"/>
          </a:xfrm>
        </p:grpSpPr>
        <p:grpSp>
          <p:nvGrpSpPr>
            <p:cNvPr id="241" name="群組 240">
              <a:extLst>
                <a:ext uri="{FF2B5EF4-FFF2-40B4-BE49-F238E27FC236}">
                  <a16:creationId xmlns:a16="http://schemas.microsoft.com/office/drawing/2014/main" id="{55BC9741-3B48-4256-84BA-EFC1AFF1EE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4444" y="4159321"/>
              <a:ext cx="540000" cy="540000"/>
              <a:chOff x="5991137" y="610347"/>
              <a:chExt cx="954000" cy="954000"/>
            </a:xfrm>
          </p:grpSpPr>
          <p:sp>
            <p:nvSpPr>
              <p:cNvPr id="242" name="橢圓 241">
                <a:extLst>
                  <a:ext uri="{FF2B5EF4-FFF2-40B4-BE49-F238E27FC236}">
                    <a16:creationId xmlns:a16="http://schemas.microsoft.com/office/drawing/2014/main" id="{4051E75A-3A21-493F-934D-68FD02B357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1137" y="610347"/>
                <a:ext cx="954000" cy="954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400" dirty="0">
                  <a:solidFill>
                    <a:schemeClr val="tx1"/>
                  </a:solidFill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243" name="橢圓 242">
                <a:extLst>
                  <a:ext uri="{FF2B5EF4-FFF2-40B4-BE49-F238E27FC236}">
                    <a16:creationId xmlns:a16="http://schemas.microsoft.com/office/drawing/2014/main" id="{686005ED-1023-4B89-A457-0B53D1906F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8137" y="907347"/>
                <a:ext cx="360000" cy="360000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400" dirty="0">
                  <a:solidFill>
                    <a:schemeClr val="tx1"/>
                  </a:solidFill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</p:grpSp>
        <p:grpSp>
          <p:nvGrpSpPr>
            <p:cNvPr id="246" name="群組 245">
              <a:extLst>
                <a:ext uri="{FF2B5EF4-FFF2-40B4-BE49-F238E27FC236}">
                  <a16:creationId xmlns:a16="http://schemas.microsoft.com/office/drawing/2014/main" id="{D59E9F43-2BB4-41B5-A018-2C422A875689}"/>
                </a:ext>
              </a:extLst>
            </p:cNvPr>
            <p:cNvGrpSpPr/>
            <p:nvPr/>
          </p:nvGrpSpPr>
          <p:grpSpPr>
            <a:xfrm>
              <a:off x="6570443" y="4285321"/>
              <a:ext cx="828000" cy="828000"/>
              <a:chOff x="5162469" y="4650343"/>
              <a:chExt cx="828000" cy="828000"/>
            </a:xfrm>
          </p:grpSpPr>
          <p:sp>
            <p:nvSpPr>
              <p:cNvPr id="247" name="手繪多邊形: 圖案 246">
                <a:extLst>
                  <a:ext uri="{FF2B5EF4-FFF2-40B4-BE49-F238E27FC236}">
                    <a16:creationId xmlns:a16="http://schemas.microsoft.com/office/drawing/2014/main" id="{E1774F6D-1729-436E-825E-FAD86D5387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62469" y="4650343"/>
                <a:ext cx="828000" cy="828000"/>
              </a:xfrm>
              <a:custGeom>
                <a:avLst/>
                <a:gdLst>
                  <a:gd name="connsiteX0" fmla="*/ 477000 w 828000"/>
                  <a:gd name="connsiteY0" fmla="*/ 0 h 828000"/>
                  <a:gd name="connsiteX1" fmla="*/ 814290 w 828000"/>
                  <a:gd name="connsiteY1" fmla="*/ 139710 h 828000"/>
                  <a:gd name="connsiteX2" fmla="*/ 828000 w 828000"/>
                  <a:gd name="connsiteY2" fmla="*/ 156327 h 828000"/>
                  <a:gd name="connsiteX3" fmla="*/ 828000 w 828000"/>
                  <a:gd name="connsiteY3" fmla="*/ 797673 h 828000"/>
                  <a:gd name="connsiteX4" fmla="*/ 814290 w 828000"/>
                  <a:gd name="connsiteY4" fmla="*/ 814290 h 828000"/>
                  <a:gd name="connsiteX5" fmla="*/ 797674 w 828000"/>
                  <a:gd name="connsiteY5" fmla="*/ 828000 h 828000"/>
                  <a:gd name="connsiteX6" fmla="*/ 156327 w 828000"/>
                  <a:gd name="connsiteY6" fmla="*/ 828000 h 828000"/>
                  <a:gd name="connsiteX7" fmla="*/ 139710 w 828000"/>
                  <a:gd name="connsiteY7" fmla="*/ 814290 h 828000"/>
                  <a:gd name="connsiteX8" fmla="*/ 0 w 828000"/>
                  <a:gd name="connsiteY8" fmla="*/ 477000 h 828000"/>
                  <a:gd name="connsiteX9" fmla="*/ 477000 w 828000"/>
                  <a:gd name="connsiteY9" fmla="*/ 0 h 8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8000" h="828000">
                    <a:moveTo>
                      <a:pt x="477000" y="0"/>
                    </a:moveTo>
                    <a:cubicBezTo>
                      <a:pt x="608720" y="0"/>
                      <a:pt x="727970" y="53390"/>
                      <a:pt x="814290" y="139710"/>
                    </a:cubicBezTo>
                    <a:lnTo>
                      <a:pt x="828000" y="156327"/>
                    </a:lnTo>
                    <a:lnTo>
                      <a:pt x="828000" y="797673"/>
                    </a:lnTo>
                    <a:lnTo>
                      <a:pt x="814290" y="814290"/>
                    </a:lnTo>
                    <a:lnTo>
                      <a:pt x="797674" y="828000"/>
                    </a:lnTo>
                    <a:lnTo>
                      <a:pt x="156327" y="828000"/>
                    </a:lnTo>
                    <a:lnTo>
                      <a:pt x="139710" y="814290"/>
                    </a:lnTo>
                    <a:cubicBezTo>
                      <a:pt x="53390" y="727970"/>
                      <a:pt x="0" y="608720"/>
                      <a:pt x="0" y="477000"/>
                    </a:cubicBezTo>
                    <a:cubicBezTo>
                      <a:pt x="0" y="213560"/>
                      <a:pt x="213560" y="0"/>
                      <a:pt x="477000" y="0"/>
                    </a:cubicBezTo>
                    <a:close/>
                  </a:path>
                </a:pathLst>
              </a:custGeom>
              <a:solidFill>
                <a:srgbClr val="11AA9A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 sz="4400" dirty="0">
                  <a:solidFill>
                    <a:schemeClr val="tx1"/>
                  </a:solidFill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248" name="文字方塊 247">
                <a:extLst>
                  <a:ext uri="{FF2B5EF4-FFF2-40B4-BE49-F238E27FC236}">
                    <a16:creationId xmlns:a16="http://schemas.microsoft.com/office/drawing/2014/main" id="{D1673E6B-0098-4DA9-9421-1F84213F33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379837" y="4870521"/>
                <a:ext cx="519265" cy="513645"/>
              </a:xfrm>
              <a:custGeom>
                <a:avLst/>
                <a:gdLst/>
                <a:ahLst/>
                <a:cxnLst/>
                <a:rect l="l" t="t" r="r" b="b"/>
                <a:pathLst>
                  <a:path w="519265" h="513645">
                    <a:moveTo>
                      <a:pt x="146114" y="416424"/>
                    </a:moveTo>
                    <a:lnTo>
                      <a:pt x="183204" y="432159"/>
                    </a:lnTo>
                    <a:cubicBezTo>
                      <a:pt x="173838" y="439277"/>
                      <a:pt x="163441" y="446396"/>
                      <a:pt x="152014" y="453514"/>
                    </a:cubicBezTo>
                    <a:cubicBezTo>
                      <a:pt x="140588" y="460632"/>
                      <a:pt x="128692" y="467470"/>
                      <a:pt x="116329" y="474026"/>
                    </a:cubicBezTo>
                    <a:cubicBezTo>
                      <a:pt x="103966" y="480582"/>
                      <a:pt x="91415" y="486577"/>
                      <a:pt x="78677" y="492009"/>
                    </a:cubicBezTo>
                    <a:cubicBezTo>
                      <a:pt x="65939" y="497442"/>
                      <a:pt x="53575" y="502406"/>
                      <a:pt x="41586" y="506902"/>
                    </a:cubicBezTo>
                    <a:cubicBezTo>
                      <a:pt x="40088" y="505028"/>
                      <a:pt x="38027" y="502780"/>
                      <a:pt x="35405" y="500158"/>
                    </a:cubicBezTo>
                    <a:cubicBezTo>
                      <a:pt x="32782" y="497535"/>
                      <a:pt x="30066" y="494913"/>
                      <a:pt x="27256" y="492290"/>
                    </a:cubicBezTo>
                    <a:cubicBezTo>
                      <a:pt x="24446" y="489668"/>
                      <a:pt x="21543" y="487139"/>
                      <a:pt x="18545" y="484704"/>
                    </a:cubicBezTo>
                    <a:cubicBezTo>
                      <a:pt x="15548" y="482268"/>
                      <a:pt x="12738" y="480114"/>
                      <a:pt x="10116" y="478241"/>
                    </a:cubicBezTo>
                    <a:cubicBezTo>
                      <a:pt x="22479" y="474494"/>
                      <a:pt x="34936" y="470280"/>
                      <a:pt x="47487" y="465596"/>
                    </a:cubicBezTo>
                    <a:cubicBezTo>
                      <a:pt x="60038" y="460913"/>
                      <a:pt x="72308" y="455949"/>
                      <a:pt x="84296" y="450704"/>
                    </a:cubicBezTo>
                    <a:cubicBezTo>
                      <a:pt x="96285" y="445459"/>
                      <a:pt x="107525" y="439933"/>
                      <a:pt x="118015" y="434126"/>
                    </a:cubicBezTo>
                    <a:cubicBezTo>
                      <a:pt x="128505" y="428319"/>
                      <a:pt x="137871" y="422418"/>
                      <a:pt x="146114" y="416424"/>
                    </a:cubicBezTo>
                    <a:close/>
                    <a:moveTo>
                      <a:pt x="362474" y="415300"/>
                    </a:moveTo>
                    <a:cubicBezTo>
                      <a:pt x="374463" y="419421"/>
                      <a:pt x="386920" y="424104"/>
                      <a:pt x="399845" y="429349"/>
                    </a:cubicBezTo>
                    <a:cubicBezTo>
                      <a:pt x="412771" y="434594"/>
                      <a:pt x="425603" y="440120"/>
                      <a:pt x="438341" y="445927"/>
                    </a:cubicBezTo>
                    <a:cubicBezTo>
                      <a:pt x="451079" y="451734"/>
                      <a:pt x="463068" y="457541"/>
                      <a:pt x="474307" y="463348"/>
                    </a:cubicBezTo>
                    <a:cubicBezTo>
                      <a:pt x="485547" y="469156"/>
                      <a:pt x="495288" y="474682"/>
                      <a:pt x="503530" y="479927"/>
                    </a:cubicBezTo>
                    <a:lnTo>
                      <a:pt x="472059" y="503530"/>
                    </a:lnTo>
                    <a:cubicBezTo>
                      <a:pt x="464566" y="498659"/>
                      <a:pt x="455387" y="493321"/>
                      <a:pt x="444522" y="487513"/>
                    </a:cubicBezTo>
                    <a:cubicBezTo>
                      <a:pt x="433658" y="481706"/>
                      <a:pt x="421950" y="475806"/>
                      <a:pt x="409399" y="469811"/>
                    </a:cubicBezTo>
                    <a:cubicBezTo>
                      <a:pt x="396848" y="463817"/>
                      <a:pt x="384017" y="458010"/>
                      <a:pt x="370904" y="452390"/>
                    </a:cubicBezTo>
                    <a:cubicBezTo>
                      <a:pt x="357791" y="446770"/>
                      <a:pt x="345240" y="441712"/>
                      <a:pt x="333251" y="437217"/>
                    </a:cubicBezTo>
                    <a:close/>
                    <a:moveTo>
                      <a:pt x="81487" y="175336"/>
                    </a:moveTo>
                    <a:cubicBezTo>
                      <a:pt x="80737" y="184328"/>
                      <a:pt x="79707" y="193226"/>
                      <a:pt x="78396" y="202030"/>
                    </a:cubicBezTo>
                    <a:cubicBezTo>
                      <a:pt x="77084" y="210834"/>
                      <a:pt x="76054" y="218983"/>
                      <a:pt x="75305" y="226476"/>
                    </a:cubicBezTo>
                    <a:lnTo>
                      <a:pt x="160725" y="226476"/>
                    </a:lnTo>
                    <a:lnTo>
                      <a:pt x="200625" y="226476"/>
                    </a:lnTo>
                    <a:cubicBezTo>
                      <a:pt x="201749" y="218983"/>
                      <a:pt x="202873" y="210834"/>
                      <a:pt x="203997" y="202030"/>
                    </a:cubicBezTo>
                    <a:cubicBezTo>
                      <a:pt x="205121" y="193226"/>
                      <a:pt x="206058" y="184328"/>
                      <a:pt x="206807" y="175336"/>
                    </a:cubicBezTo>
                    <a:lnTo>
                      <a:pt x="130378" y="175336"/>
                    </a:lnTo>
                    <a:cubicBezTo>
                      <a:pt x="134874" y="177959"/>
                      <a:pt x="139370" y="180675"/>
                      <a:pt x="143866" y="183485"/>
                    </a:cubicBezTo>
                    <a:cubicBezTo>
                      <a:pt x="148362" y="186295"/>
                      <a:pt x="152576" y="189292"/>
                      <a:pt x="156510" y="192477"/>
                    </a:cubicBezTo>
                    <a:cubicBezTo>
                      <a:pt x="160444" y="195661"/>
                      <a:pt x="164191" y="198846"/>
                      <a:pt x="167750" y="202030"/>
                    </a:cubicBezTo>
                    <a:cubicBezTo>
                      <a:pt x="171309" y="205215"/>
                      <a:pt x="174212" y="208305"/>
                      <a:pt x="176460" y="211303"/>
                    </a:cubicBezTo>
                    <a:lnTo>
                      <a:pt x="160725" y="226476"/>
                    </a:lnTo>
                    <a:cubicBezTo>
                      <a:pt x="158103" y="223479"/>
                      <a:pt x="155012" y="220201"/>
                      <a:pt x="151452" y="216641"/>
                    </a:cubicBezTo>
                    <a:cubicBezTo>
                      <a:pt x="147893" y="213082"/>
                      <a:pt x="143959" y="209617"/>
                      <a:pt x="139651" y="206245"/>
                    </a:cubicBezTo>
                    <a:cubicBezTo>
                      <a:pt x="135343" y="202873"/>
                      <a:pt x="130847" y="199595"/>
                      <a:pt x="126164" y="196410"/>
                    </a:cubicBezTo>
                    <a:cubicBezTo>
                      <a:pt x="121480" y="193226"/>
                      <a:pt x="116891" y="190322"/>
                      <a:pt x="112395" y="187700"/>
                    </a:cubicBezTo>
                    <a:lnTo>
                      <a:pt x="125883" y="175336"/>
                    </a:lnTo>
                    <a:close/>
                    <a:moveTo>
                      <a:pt x="89354" y="104527"/>
                    </a:moveTo>
                    <a:cubicBezTo>
                      <a:pt x="88605" y="112020"/>
                      <a:pt x="87762" y="119888"/>
                      <a:pt x="86825" y="128130"/>
                    </a:cubicBezTo>
                    <a:cubicBezTo>
                      <a:pt x="85889" y="136373"/>
                      <a:pt x="84858" y="144615"/>
                      <a:pt x="83734" y="152857"/>
                    </a:cubicBezTo>
                    <a:lnTo>
                      <a:pt x="164097" y="152857"/>
                    </a:lnTo>
                    <a:cubicBezTo>
                      <a:pt x="161849" y="149860"/>
                      <a:pt x="159039" y="146769"/>
                      <a:pt x="155667" y="143585"/>
                    </a:cubicBezTo>
                    <a:cubicBezTo>
                      <a:pt x="152295" y="140400"/>
                      <a:pt x="148643" y="137403"/>
                      <a:pt x="144709" y="134593"/>
                    </a:cubicBezTo>
                    <a:cubicBezTo>
                      <a:pt x="140775" y="131783"/>
                      <a:pt x="136747" y="128973"/>
                      <a:pt x="132626" y="126163"/>
                    </a:cubicBezTo>
                    <a:cubicBezTo>
                      <a:pt x="128505" y="123354"/>
                      <a:pt x="124384" y="120825"/>
                      <a:pt x="120263" y="118577"/>
                    </a:cubicBezTo>
                    <a:lnTo>
                      <a:pt x="134874" y="104527"/>
                    </a:lnTo>
                    <a:cubicBezTo>
                      <a:pt x="138995" y="106775"/>
                      <a:pt x="143304" y="109211"/>
                      <a:pt x="147800" y="111833"/>
                    </a:cubicBezTo>
                    <a:cubicBezTo>
                      <a:pt x="152295" y="114456"/>
                      <a:pt x="156604" y="117266"/>
                      <a:pt x="160725" y="120263"/>
                    </a:cubicBezTo>
                    <a:cubicBezTo>
                      <a:pt x="164846" y="123260"/>
                      <a:pt x="168686" y="126257"/>
                      <a:pt x="172246" y="129254"/>
                    </a:cubicBezTo>
                    <a:cubicBezTo>
                      <a:pt x="175805" y="132251"/>
                      <a:pt x="178708" y="135249"/>
                      <a:pt x="180956" y="138246"/>
                    </a:cubicBezTo>
                    <a:lnTo>
                      <a:pt x="166345" y="152857"/>
                    </a:lnTo>
                    <a:lnTo>
                      <a:pt x="209055" y="152857"/>
                    </a:lnTo>
                    <a:cubicBezTo>
                      <a:pt x="209804" y="144615"/>
                      <a:pt x="210553" y="136373"/>
                      <a:pt x="211303" y="128130"/>
                    </a:cubicBezTo>
                    <a:cubicBezTo>
                      <a:pt x="212052" y="119888"/>
                      <a:pt x="212614" y="112020"/>
                      <a:pt x="212989" y="104527"/>
                    </a:cubicBezTo>
                    <a:lnTo>
                      <a:pt x="134874" y="104527"/>
                    </a:lnTo>
                    <a:close/>
                    <a:moveTo>
                      <a:pt x="339995" y="78677"/>
                    </a:moveTo>
                    <a:lnTo>
                      <a:pt x="337747" y="82610"/>
                    </a:lnTo>
                    <a:cubicBezTo>
                      <a:pt x="344116" y="96847"/>
                      <a:pt x="351328" y="110428"/>
                      <a:pt x="359383" y="123354"/>
                    </a:cubicBezTo>
                    <a:cubicBezTo>
                      <a:pt x="367438" y="136279"/>
                      <a:pt x="376524" y="148549"/>
                      <a:pt x="386639" y="160163"/>
                    </a:cubicBezTo>
                    <a:cubicBezTo>
                      <a:pt x="397129" y="148549"/>
                      <a:pt x="406215" y="135998"/>
                      <a:pt x="413895" y="122511"/>
                    </a:cubicBezTo>
                    <a:cubicBezTo>
                      <a:pt x="421575" y="109023"/>
                      <a:pt x="427851" y="94412"/>
                      <a:pt x="432721" y="78677"/>
                    </a:cubicBezTo>
                    <a:close/>
                    <a:moveTo>
                      <a:pt x="332127" y="2248"/>
                    </a:moveTo>
                    <a:lnTo>
                      <a:pt x="368656" y="8992"/>
                    </a:lnTo>
                    <a:cubicBezTo>
                      <a:pt x="366783" y="15735"/>
                      <a:pt x="364722" y="22198"/>
                      <a:pt x="362474" y="28380"/>
                    </a:cubicBezTo>
                    <a:cubicBezTo>
                      <a:pt x="360226" y="34562"/>
                      <a:pt x="357791" y="40837"/>
                      <a:pt x="355168" y="47206"/>
                    </a:cubicBezTo>
                    <a:lnTo>
                      <a:pt x="508026" y="47206"/>
                    </a:lnTo>
                    <a:lnTo>
                      <a:pt x="508026" y="78677"/>
                    </a:lnTo>
                    <a:lnTo>
                      <a:pt x="469811" y="78677"/>
                    </a:lnTo>
                    <a:cubicBezTo>
                      <a:pt x="463817" y="99282"/>
                      <a:pt x="455856" y="118296"/>
                      <a:pt x="445927" y="135717"/>
                    </a:cubicBezTo>
                    <a:cubicBezTo>
                      <a:pt x="435999" y="153138"/>
                      <a:pt x="424479" y="168967"/>
                      <a:pt x="411366" y="183204"/>
                    </a:cubicBezTo>
                    <a:cubicBezTo>
                      <a:pt x="425977" y="195942"/>
                      <a:pt x="442462" y="207088"/>
                      <a:pt x="460820" y="216641"/>
                    </a:cubicBezTo>
                    <a:cubicBezTo>
                      <a:pt x="479178" y="226195"/>
                      <a:pt x="498659" y="233969"/>
                      <a:pt x="519265" y="239963"/>
                    </a:cubicBezTo>
                    <a:cubicBezTo>
                      <a:pt x="517392" y="241837"/>
                      <a:pt x="515238" y="243991"/>
                      <a:pt x="512802" y="246426"/>
                    </a:cubicBezTo>
                    <a:cubicBezTo>
                      <a:pt x="510367" y="248861"/>
                      <a:pt x="508119" y="251578"/>
                      <a:pt x="506059" y="254575"/>
                    </a:cubicBezTo>
                    <a:cubicBezTo>
                      <a:pt x="503998" y="257572"/>
                      <a:pt x="502031" y="260476"/>
                      <a:pt x="500158" y="263285"/>
                    </a:cubicBezTo>
                    <a:cubicBezTo>
                      <a:pt x="498285" y="266095"/>
                      <a:pt x="496599" y="268811"/>
                      <a:pt x="495100" y="271434"/>
                    </a:cubicBezTo>
                    <a:cubicBezTo>
                      <a:pt x="474120" y="264316"/>
                      <a:pt x="454451" y="255418"/>
                      <a:pt x="436093" y="244740"/>
                    </a:cubicBezTo>
                    <a:cubicBezTo>
                      <a:pt x="417735" y="234063"/>
                      <a:pt x="400876" y="221793"/>
                      <a:pt x="385515" y="207931"/>
                    </a:cubicBezTo>
                    <a:cubicBezTo>
                      <a:pt x="371653" y="219545"/>
                      <a:pt x="356854" y="230035"/>
                      <a:pt x="341119" y="239401"/>
                    </a:cubicBezTo>
                    <a:cubicBezTo>
                      <a:pt x="325384" y="248768"/>
                      <a:pt x="308337" y="257197"/>
                      <a:pt x="289979" y="264690"/>
                    </a:cubicBezTo>
                    <a:cubicBezTo>
                      <a:pt x="288855" y="262817"/>
                      <a:pt x="287357" y="260569"/>
                      <a:pt x="285484" y="257947"/>
                    </a:cubicBezTo>
                    <a:cubicBezTo>
                      <a:pt x="283610" y="255324"/>
                      <a:pt x="281643" y="252701"/>
                      <a:pt x="279583" y="250079"/>
                    </a:cubicBezTo>
                    <a:cubicBezTo>
                      <a:pt x="277522" y="247456"/>
                      <a:pt x="275274" y="244928"/>
                      <a:pt x="272839" y="242492"/>
                    </a:cubicBezTo>
                    <a:cubicBezTo>
                      <a:pt x="270404" y="240057"/>
                      <a:pt x="268250" y="238090"/>
                      <a:pt x="266376" y="236592"/>
                    </a:cubicBezTo>
                    <a:cubicBezTo>
                      <a:pt x="284734" y="229848"/>
                      <a:pt x="301968" y="222168"/>
                      <a:pt x="318078" y="213551"/>
                    </a:cubicBezTo>
                    <a:cubicBezTo>
                      <a:pt x="334188" y="204934"/>
                      <a:pt x="348987" y="195005"/>
                      <a:pt x="362474" y="183766"/>
                    </a:cubicBezTo>
                    <a:cubicBezTo>
                      <a:pt x="353483" y="173276"/>
                      <a:pt x="345334" y="162224"/>
                      <a:pt x="338028" y="150609"/>
                    </a:cubicBezTo>
                    <a:cubicBezTo>
                      <a:pt x="330723" y="138995"/>
                      <a:pt x="323885" y="126819"/>
                      <a:pt x="317516" y="114081"/>
                    </a:cubicBezTo>
                    <a:cubicBezTo>
                      <a:pt x="313020" y="120075"/>
                      <a:pt x="308525" y="125695"/>
                      <a:pt x="304029" y="130940"/>
                    </a:cubicBezTo>
                    <a:cubicBezTo>
                      <a:pt x="299533" y="136185"/>
                      <a:pt x="294662" y="141056"/>
                      <a:pt x="289417" y="145552"/>
                    </a:cubicBezTo>
                    <a:cubicBezTo>
                      <a:pt x="288293" y="144053"/>
                      <a:pt x="286608" y="142180"/>
                      <a:pt x="284360" y="139932"/>
                    </a:cubicBezTo>
                    <a:cubicBezTo>
                      <a:pt x="282112" y="137684"/>
                      <a:pt x="279770" y="135342"/>
                      <a:pt x="277335" y="132907"/>
                    </a:cubicBezTo>
                    <a:cubicBezTo>
                      <a:pt x="274900" y="130472"/>
                      <a:pt x="272371" y="128224"/>
                      <a:pt x="269748" y="126163"/>
                    </a:cubicBezTo>
                    <a:cubicBezTo>
                      <a:pt x="267126" y="124103"/>
                      <a:pt x="264690" y="122323"/>
                      <a:pt x="262443" y="120825"/>
                    </a:cubicBezTo>
                    <a:cubicBezTo>
                      <a:pt x="270685" y="113706"/>
                      <a:pt x="278365" y="105745"/>
                      <a:pt x="285484" y="96941"/>
                    </a:cubicBezTo>
                    <a:cubicBezTo>
                      <a:pt x="292602" y="88136"/>
                      <a:pt x="299065" y="78677"/>
                      <a:pt x="304872" y="68561"/>
                    </a:cubicBezTo>
                    <a:cubicBezTo>
                      <a:pt x="310679" y="58445"/>
                      <a:pt x="315924" y="47768"/>
                      <a:pt x="320607" y="36528"/>
                    </a:cubicBezTo>
                    <a:cubicBezTo>
                      <a:pt x="325290" y="25289"/>
                      <a:pt x="329130" y="13862"/>
                      <a:pt x="332127" y="2248"/>
                    </a:cubicBezTo>
                    <a:close/>
                    <a:moveTo>
                      <a:pt x="74181" y="0"/>
                    </a:moveTo>
                    <a:lnTo>
                      <a:pt x="107899" y="7868"/>
                    </a:lnTo>
                    <a:cubicBezTo>
                      <a:pt x="106775" y="10490"/>
                      <a:pt x="105464" y="13487"/>
                      <a:pt x="103966" y="16859"/>
                    </a:cubicBezTo>
                    <a:cubicBezTo>
                      <a:pt x="102467" y="20231"/>
                      <a:pt x="100781" y="23416"/>
                      <a:pt x="98908" y="26413"/>
                    </a:cubicBezTo>
                    <a:lnTo>
                      <a:pt x="269186" y="26413"/>
                    </a:lnTo>
                    <a:lnTo>
                      <a:pt x="269186" y="55074"/>
                    </a:lnTo>
                    <a:lnTo>
                      <a:pt x="80925" y="55074"/>
                    </a:lnTo>
                    <a:cubicBezTo>
                      <a:pt x="78302" y="59195"/>
                      <a:pt x="75492" y="63222"/>
                      <a:pt x="72495" y="67156"/>
                    </a:cubicBezTo>
                    <a:cubicBezTo>
                      <a:pt x="69498" y="71090"/>
                      <a:pt x="66313" y="75117"/>
                      <a:pt x="62941" y="79239"/>
                    </a:cubicBezTo>
                    <a:lnTo>
                      <a:pt x="247831" y="79239"/>
                    </a:lnTo>
                    <a:cubicBezTo>
                      <a:pt x="247082" y="90103"/>
                      <a:pt x="246145" y="101624"/>
                      <a:pt x="245021" y="113800"/>
                    </a:cubicBezTo>
                    <a:cubicBezTo>
                      <a:pt x="243897" y="125976"/>
                      <a:pt x="242773" y="138246"/>
                      <a:pt x="241649" y="150609"/>
                    </a:cubicBezTo>
                    <a:lnTo>
                      <a:pt x="280988" y="150609"/>
                    </a:lnTo>
                    <a:lnTo>
                      <a:pt x="280988" y="177584"/>
                    </a:lnTo>
                    <a:lnTo>
                      <a:pt x="239402" y="177584"/>
                    </a:lnTo>
                    <a:cubicBezTo>
                      <a:pt x="238652" y="186201"/>
                      <a:pt x="237809" y="194724"/>
                      <a:pt x="236873" y="203154"/>
                    </a:cubicBezTo>
                    <a:cubicBezTo>
                      <a:pt x="235936" y="211584"/>
                      <a:pt x="234906" y="219358"/>
                      <a:pt x="233782" y="226476"/>
                    </a:cubicBezTo>
                    <a:lnTo>
                      <a:pt x="264128" y="226476"/>
                    </a:lnTo>
                    <a:lnTo>
                      <a:pt x="264128" y="251765"/>
                    </a:lnTo>
                    <a:lnTo>
                      <a:pt x="218047" y="251765"/>
                    </a:lnTo>
                    <a:lnTo>
                      <a:pt x="238840" y="269186"/>
                    </a:lnTo>
                    <a:cubicBezTo>
                      <a:pt x="228349" y="275180"/>
                      <a:pt x="217391" y="280894"/>
                      <a:pt x="205964" y="286326"/>
                    </a:cubicBezTo>
                    <a:cubicBezTo>
                      <a:pt x="194537" y="291759"/>
                      <a:pt x="183391" y="296723"/>
                      <a:pt x="172527" y="301219"/>
                    </a:cubicBezTo>
                    <a:lnTo>
                      <a:pt x="278740" y="296723"/>
                    </a:lnTo>
                    <a:cubicBezTo>
                      <a:pt x="289605" y="291478"/>
                      <a:pt x="300376" y="286139"/>
                      <a:pt x="311053" y="280707"/>
                    </a:cubicBezTo>
                    <a:cubicBezTo>
                      <a:pt x="321731" y="275274"/>
                      <a:pt x="332127" y="269561"/>
                      <a:pt x="342243" y="263566"/>
                    </a:cubicBezTo>
                    <a:lnTo>
                      <a:pt x="366970" y="291103"/>
                    </a:lnTo>
                    <a:cubicBezTo>
                      <a:pt x="336249" y="307213"/>
                      <a:pt x="305153" y="321824"/>
                      <a:pt x="273682" y="334937"/>
                    </a:cubicBezTo>
                    <a:cubicBezTo>
                      <a:pt x="242211" y="348050"/>
                      <a:pt x="210553" y="360039"/>
                      <a:pt x="178708" y="370904"/>
                    </a:cubicBezTo>
                    <a:lnTo>
                      <a:pt x="388887" y="358540"/>
                    </a:lnTo>
                    <a:cubicBezTo>
                      <a:pt x="381769" y="353295"/>
                      <a:pt x="374557" y="348331"/>
                      <a:pt x="367251" y="343648"/>
                    </a:cubicBezTo>
                    <a:cubicBezTo>
                      <a:pt x="359945" y="338965"/>
                      <a:pt x="352733" y="334750"/>
                      <a:pt x="345615" y="331003"/>
                    </a:cubicBezTo>
                    <a:lnTo>
                      <a:pt x="373152" y="310772"/>
                    </a:lnTo>
                    <a:cubicBezTo>
                      <a:pt x="383642" y="316767"/>
                      <a:pt x="394507" y="323323"/>
                      <a:pt x="405746" y="330441"/>
                    </a:cubicBezTo>
                    <a:cubicBezTo>
                      <a:pt x="416986" y="337560"/>
                      <a:pt x="427851" y="344865"/>
                      <a:pt x="438341" y="352358"/>
                    </a:cubicBezTo>
                    <a:cubicBezTo>
                      <a:pt x="448831" y="359851"/>
                      <a:pt x="458666" y="367344"/>
                      <a:pt x="467844" y="374837"/>
                    </a:cubicBezTo>
                    <a:cubicBezTo>
                      <a:pt x="477023" y="382330"/>
                      <a:pt x="484797" y="389261"/>
                      <a:pt x="491166" y="395630"/>
                    </a:cubicBezTo>
                    <a:lnTo>
                      <a:pt x="461944" y="418109"/>
                    </a:lnTo>
                    <a:cubicBezTo>
                      <a:pt x="457448" y="413239"/>
                      <a:pt x="452296" y="408181"/>
                      <a:pt x="446489" y="402936"/>
                    </a:cubicBezTo>
                    <a:cubicBezTo>
                      <a:pt x="440682" y="397691"/>
                      <a:pt x="434032" y="392071"/>
                      <a:pt x="426539" y="386077"/>
                    </a:cubicBezTo>
                    <a:lnTo>
                      <a:pt x="288855" y="395068"/>
                    </a:lnTo>
                    <a:lnTo>
                      <a:pt x="288855" y="470935"/>
                    </a:lnTo>
                    <a:cubicBezTo>
                      <a:pt x="288855" y="476555"/>
                      <a:pt x="288574" y="481332"/>
                      <a:pt x="288012" y="485266"/>
                    </a:cubicBezTo>
                    <a:cubicBezTo>
                      <a:pt x="287450" y="489199"/>
                      <a:pt x="286327" y="492665"/>
                      <a:pt x="284641" y="495662"/>
                    </a:cubicBezTo>
                    <a:cubicBezTo>
                      <a:pt x="282955" y="498659"/>
                      <a:pt x="280707" y="501095"/>
                      <a:pt x="277897" y="502968"/>
                    </a:cubicBezTo>
                    <a:cubicBezTo>
                      <a:pt x="275087" y="504841"/>
                      <a:pt x="271621" y="506527"/>
                      <a:pt x="267500" y="508026"/>
                    </a:cubicBezTo>
                    <a:cubicBezTo>
                      <a:pt x="258883" y="511023"/>
                      <a:pt x="247737" y="512709"/>
                      <a:pt x="234063" y="513083"/>
                    </a:cubicBezTo>
                    <a:cubicBezTo>
                      <a:pt x="220388" y="513458"/>
                      <a:pt x="203622" y="513645"/>
                      <a:pt x="183766" y="513645"/>
                    </a:cubicBezTo>
                    <a:cubicBezTo>
                      <a:pt x="182267" y="508026"/>
                      <a:pt x="180207" y="502125"/>
                      <a:pt x="177584" y="495943"/>
                    </a:cubicBezTo>
                    <a:cubicBezTo>
                      <a:pt x="174962" y="489761"/>
                      <a:pt x="172152" y="484048"/>
                      <a:pt x="169155" y="478803"/>
                    </a:cubicBezTo>
                    <a:cubicBezTo>
                      <a:pt x="177397" y="478803"/>
                      <a:pt x="185077" y="478897"/>
                      <a:pt x="192196" y="479084"/>
                    </a:cubicBezTo>
                    <a:cubicBezTo>
                      <a:pt x="199314" y="479271"/>
                      <a:pt x="205870" y="479365"/>
                      <a:pt x="211865" y="479365"/>
                    </a:cubicBezTo>
                    <a:cubicBezTo>
                      <a:pt x="217859" y="479365"/>
                      <a:pt x="223011" y="479271"/>
                      <a:pt x="227319" y="479084"/>
                    </a:cubicBezTo>
                    <a:cubicBezTo>
                      <a:pt x="231628" y="478897"/>
                      <a:pt x="234718" y="478803"/>
                      <a:pt x="236592" y="478803"/>
                    </a:cubicBezTo>
                    <a:cubicBezTo>
                      <a:pt x="240713" y="478803"/>
                      <a:pt x="243523" y="478147"/>
                      <a:pt x="245021" y="476836"/>
                    </a:cubicBezTo>
                    <a:cubicBezTo>
                      <a:pt x="246520" y="475525"/>
                      <a:pt x="247269" y="473183"/>
                      <a:pt x="247269" y="469811"/>
                    </a:cubicBezTo>
                    <a:lnTo>
                      <a:pt x="247269" y="397878"/>
                    </a:lnTo>
                    <a:cubicBezTo>
                      <a:pt x="220669" y="399752"/>
                      <a:pt x="197722" y="401344"/>
                      <a:pt x="178427" y="402655"/>
                    </a:cubicBezTo>
                    <a:cubicBezTo>
                      <a:pt x="159133" y="403966"/>
                      <a:pt x="142648" y="405184"/>
                      <a:pt x="128973" y="406308"/>
                    </a:cubicBezTo>
                    <a:cubicBezTo>
                      <a:pt x="115299" y="407432"/>
                      <a:pt x="104059" y="408369"/>
                      <a:pt x="95255" y="409118"/>
                    </a:cubicBezTo>
                    <a:cubicBezTo>
                      <a:pt x="86451" y="409867"/>
                      <a:pt x="79239" y="410710"/>
                      <a:pt x="73619" y="411647"/>
                    </a:cubicBezTo>
                    <a:cubicBezTo>
                      <a:pt x="67999" y="412583"/>
                      <a:pt x="63597" y="413426"/>
                      <a:pt x="60413" y="414176"/>
                    </a:cubicBezTo>
                    <a:cubicBezTo>
                      <a:pt x="57228" y="414925"/>
                      <a:pt x="54324" y="415674"/>
                      <a:pt x="51702" y="416424"/>
                    </a:cubicBezTo>
                    <a:cubicBezTo>
                      <a:pt x="51327" y="414550"/>
                      <a:pt x="50765" y="412115"/>
                      <a:pt x="50016" y="409118"/>
                    </a:cubicBezTo>
                    <a:cubicBezTo>
                      <a:pt x="49267" y="406121"/>
                      <a:pt x="48424" y="402936"/>
                      <a:pt x="47487" y="399564"/>
                    </a:cubicBezTo>
                    <a:cubicBezTo>
                      <a:pt x="46550" y="396192"/>
                      <a:pt x="45520" y="392821"/>
                      <a:pt x="44396" y="389449"/>
                    </a:cubicBezTo>
                    <a:cubicBezTo>
                      <a:pt x="43272" y="386077"/>
                      <a:pt x="42148" y="383267"/>
                      <a:pt x="41024" y="381019"/>
                    </a:cubicBezTo>
                    <a:cubicBezTo>
                      <a:pt x="50391" y="380270"/>
                      <a:pt x="61068" y="378303"/>
                      <a:pt x="73057" y="375118"/>
                    </a:cubicBezTo>
                    <a:cubicBezTo>
                      <a:pt x="85046" y="371934"/>
                      <a:pt x="98533" y="367719"/>
                      <a:pt x="113519" y="362474"/>
                    </a:cubicBezTo>
                    <a:cubicBezTo>
                      <a:pt x="117640" y="360975"/>
                      <a:pt x="122979" y="359102"/>
                      <a:pt x="129535" y="356854"/>
                    </a:cubicBezTo>
                    <a:cubicBezTo>
                      <a:pt x="136092" y="354606"/>
                      <a:pt x="143491" y="351984"/>
                      <a:pt x="151733" y="348987"/>
                    </a:cubicBezTo>
                    <a:cubicBezTo>
                      <a:pt x="159976" y="345989"/>
                      <a:pt x="168967" y="342711"/>
                      <a:pt x="178708" y="339152"/>
                    </a:cubicBezTo>
                    <a:cubicBezTo>
                      <a:pt x="188449" y="335593"/>
                      <a:pt x="198565" y="331753"/>
                      <a:pt x="209055" y="327632"/>
                    </a:cubicBezTo>
                    <a:cubicBezTo>
                      <a:pt x="193694" y="328381"/>
                      <a:pt x="180301" y="329130"/>
                      <a:pt x="168874" y="329879"/>
                    </a:cubicBezTo>
                    <a:cubicBezTo>
                      <a:pt x="157447" y="330629"/>
                      <a:pt x="147706" y="331284"/>
                      <a:pt x="139651" y="331846"/>
                    </a:cubicBezTo>
                    <a:cubicBezTo>
                      <a:pt x="131596" y="332408"/>
                      <a:pt x="124852" y="332970"/>
                      <a:pt x="119420" y="333532"/>
                    </a:cubicBezTo>
                    <a:cubicBezTo>
                      <a:pt x="113987" y="334094"/>
                      <a:pt x="109585" y="334563"/>
                      <a:pt x="106213" y="334937"/>
                    </a:cubicBezTo>
                    <a:cubicBezTo>
                      <a:pt x="102842" y="335312"/>
                      <a:pt x="100125" y="335780"/>
                      <a:pt x="98065" y="336342"/>
                    </a:cubicBezTo>
                    <a:cubicBezTo>
                      <a:pt x="96004" y="336904"/>
                      <a:pt x="94225" y="337372"/>
                      <a:pt x="92726" y="337747"/>
                    </a:cubicBezTo>
                    <a:cubicBezTo>
                      <a:pt x="92351" y="335874"/>
                      <a:pt x="91789" y="333532"/>
                      <a:pt x="91040" y="330722"/>
                    </a:cubicBezTo>
                    <a:cubicBezTo>
                      <a:pt x="90291" y="327912"/>
                      <a:pt x="89448" y="324915"/>
                      <a:pt x="88511" y="321731"/>
                    </a:cubicBezTo>
                    <a:cubicBezTo>
                      <a:pt x="87575" y="318546"/>
                      <a:pt x="86544" y="315455"/>
                      <a:pt x="85420" y="312458"/>
                    </a:cubicBezTo>
                    <a:cubicBezTo>
                      <a:pt x="84296" y="309461"/>
                      <a:pt x="83360" y="306838"/>
                      <a:pt x="82611" y="304591"/>
                    </a:cubicBezTo>
                    <a:cubicBezTo>
                      <a:pt x="87481" y="303841"/>
                      <a:pt x="92632" y="302905"/>
                      <a:pt x="98065" y="301781"/>
                    </a:cubicBezTo>
                    <a:cubicBezTo>
                      <a:pt x="103497" y="300657"/>
                      <a:pt x="109585" y="298783"/>
                      <a:pt x="116329" y="296161"/>
                    </a:cubicBezTo>
                    <a:cubicBezTo>
                      <a:pt x="119701" y="295037"/>
                      <a:pt x="124571" y="293164"/>
                      <a:pt x="130940" y="290541"/>
                    </a:cubicBezTo>
                    <a:cubicBezTo>
                      <a:pt x="137309" y="287919"/>
                      <a:pt x="144615" y="284640"/>
                      <a:pt x="152857" y="280707"/>
                    </a:cubicBezTo>
                    <a:cubicBezTo>
                      <a:pt x="161100" y="276773"/>
                      <a:pt x="169810" y="272371"/>
                      <a:pt x="178989" y="267500"/>
                    </a:cubicBezTo>
                    <a:cubicBezTo>
                      <a:pt x="188168" y="262630"/>
                      <a:pt x="196879" y="257385"/>
                      <a:pt x="205121" y="251765"/>
                    </a:cubicBezTo>
                    <a:lnTo>
                      <a:pt x="37653" y="251765"/>
                    </a:lnTo>
                    <a:cubicBezTo>
                      <a:pt x="39526" y="241649"/>
                      <a:pt x="41399" y="230223"/>
                      <a:pt x="43272" y="217484"/>
                    </a:cubicBezTo>
                    <a:cubicBezTo>
                      <a:pt x="45146" y="204746"/>
                      <a:pt x="46831" y="191446"/>
                      <a:pt x="48330" y="177584"/>
                    </a:cubicBezTo>
                    <a:lnTo>
                      <a:pt x="6744" y="177584"/>
                    </a:lnTo>
                    <a:lnTo>
                      <a:pt x="6744" y="150609"/>
                    </a:lnTo>
                    <a:lnTo>
                      <a:pt x="51140" y="150609"/>
                    </a:lnTo>
                    <a:cubicBezTo>
                      <a:pt x="52639" y="139370"/>
                      <a:pt x="53950" y="128130"/>
                      <a:pt x="55074" y="116891"/>
                    </a:cubicBezTo>
                    <a:cubicBezTo>
                      <a:pt x="56198" y="105651"/>
                      <a:pt x="57134" y="94974"/>
                      <a:pt x="57884" y="84858"/>
                    </a:cubicBezTo>
                    <a:cubicBezTo>
                      <a:pt x="53388" y="89729"/>
                      <a:pt x="48892" y="94412"/>
                      <a:pt x="44396" y="98908"/>
                    </a:cubicBezTo>
                    <a:cubicBezTo>
                      <a:pt x="39900" y="103403"/>
                      <a:pt x="35217" y="107712"/>
                      <a:pt x="30347" y="111833"/>
                    </a:cubicBezTo>
                    <a:cubicBezTo>
                      <a:pt x="28848" y="110334"/>
                      <a:pt x="26788" y="108649"/>
                      <a:pt x="24165" y="106775"/>
                    </a:cubicBezTo>
                    <a:cubicBezTo>
                      <a:pt x="21543" y="104902"/>
                      <a:pt x="18826" y="103122"/>
                      <a:pt x="16016" y="101437"/>
                    </a:cubicBezTo>
                    <a:cubicBezTo>
                      <a:pt x="13207" y="99751"/>
                      <a:pt x="10397" y="98065"/>
                      <a:pt x="7587" y="96379"/>
                    </a:cubicBezTo>
                    <a:cubicBezTo>
                      <a:pt x="4777" y="94693"/>
                      <a:pt x="2248" y="93288"/>
                      <a:pt x="0" y="92164"/>
                    </a:cubicBezTo>
                    <a:cubicBezTo>
                      <a:pt x="7868" y="86170"/>
                      <a:pt x="15454" y="79707"/>
                      <a:pt x="22760" y="72776"/>
                    </a:cubicBezTo>
                    <a:cubicBezTo>
                      <a:pt x="30066" y="65845"/>
                      <a:pt x="36903" y="58445"/>
                      <a:pt x="43272" y="50578"/>
                    </a:cubicBezTo>
                    <a:cubicBezTo>
                      <a:pt x="49641" y="42710"/>
                      <a:pt x="55448" y="34468"/>
                      <a:pt x="60693" y="25851"/>
                    </a:cubicBezTo>
                    <a:cubicBezTo>
                      <a:pt x="65939" y="17234"/>
                      <a:pt x="70434" y="8617"/>
                      <a:pt x="7418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</p:grpSp>
      </p:grpSp>
      <p:grpSp>
        <p:nvGrpSpPr>
          <p:cNvPr id="258" name="群組 257">
            <a:extLst>
              <a:ext uri="{FF2B5EF4-FFF2-40B4-BE49-F238E27FC236}">
                <a16:creationId xmlns:a16="http://schemas.microsoft.com/office/drawing/2014/main" id="{85F18B8B-59F9-4FC5-B98D-5CC91C9084CF}"/>
              </a:ext>
            </a:extLst>
          </p:cNvPr>
          <p:cNvGrpSpPr/>
          <p:nvPr/>
        </p:nvGrpSpPr>
        <p:grpSpPr>
          <a:xfrm>
            <a:off x="3901646" y="4061813"/>
            <a:ext cx="953999" cy="954000"/>
            <a:chOff x="5837120" y="4334528"/>
            <a:chExt cx="953999" cy="954000"/>
          </a:xfrm>
        </p:grpSpPr>
        <p:pic>
          <p:nvPicPr>
            <p:cNvPr id="250" name="圖片 249">
              <a:extLst>
                <a:ext uri="{FF2B5EF4-FFF2-40B4-BE49-F238E27FC236}">
                  <a16:creationId xmlns:a16="http://schemas.microsoft.com/office/drawing/2014/main" id="{49B2D03B-3065-449C-8B77-25EB5B7AA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7120" y="4334528"/>
              <a:ext cx="540000" cy="540000"/>
            </a:xfrm>
            <a:prstGeom prst="rect">
              <a:avLst/>
            </a:prstGeom>
          </p:spPr>
        </p:pic>
        <p:grpSp>
          <p:nvGrpSpPr>
            <p:cNvPr id="253" name="群組 252">
              <a:extLst>
                <a:ext uri="{FF2B5EF4-FFF2-40B4-BE49-F238E27FC236}">
                  <a16:creationId xmlns:a16="http://schemas.microsoft.com/office/drawing/2014/main" id="{6CE45622-5F23-46C8-A65A-FFCC7C3570F3}"/>
                </a:ext>
              </a:extLst>
            </p:cNvPr>
            <p:cNvGrpSpPr/>
            <p:nvPr/>
          </p:nvGrpSpPr>
          <p:grpSpPr>
            <a:xfrm>
              <a:off x="5963119" y="4460528"/>
              <a:ext cx="828000" cy="828000"/>
              <a:chOff x="5162469" y="4650343"/>
              <a:chExt cx="828000" cy="828000"/>
            </a:xfrm>
          </p:grpSpPr>
          <p:sp>
            <p:nvSpPr>
              <p:cNvPr id="254" name="手繪多邊形: 圖案 253">
                <a:extLst>
                  <a:ext uri="{FF2B5EF4-FFF2-40B4-BE49-F238E27FC236}">
                    <a16:creationId xmlns:a16="http://schemas.microsoft.com/office/drawing/2014/main" id="{96D0BD29-C705-4413-B355-57207C1FE2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62469" y="4650343"/>
                <a:ext cx="828000" cy="828000"/>
              </a:xfrm>
              <a:custGeom>
                <a:avLst/>
                <a:gdLst>
                  <a:gd name="connsiteX0" fmla="*/ 477000 w 828000"/>
                  <a:gd name="connsiteY0" fmla="*/ 0 h 828000"/>
                  <a:gd name="connsiteX1" fmla="*/ 814290 w 828000"/>
                  <a:gd name="connsiteY1" fmla="*/ 139710 h 828000"/>
                  <a:gd name="connsiteX2" fmla="*/ 828000 w 828000"/>
                  <a:gd name="connsiteY2" fmla="*/ 156327 h 828000"/>
                  <a:gd name="connsiteX3" fmla="*/ 828000 w 828000"/>
                  <a:gd name="connsiteY3" fmla="*/ 797673 h 828000"/>
                  <a:gd name="connsiteX4" fmla="*/ 814290 w 828000"/>
                  <a:gd name="connsiteY4" fmla="*/ 814290 h 828000"/>
                  <a:gd name="connsiteX5" fmla="*/ 797674 w 828000"/>
                  <a:gd name="connsiteY5" fmla="*/ 828000 h 828000"/>
                  <a:gd name="connsiteX6" fmla="*/ 156327 w 828000"/>
                  <a:gd name="connsiteY6" fmla="*/ 828000 h 828000"/>
                  <a:gd name="connsiteX7" fmla="*/ 139710 w 828000"/>
                  <a:gd name="connsiteY7" fmla="*/ 814290 h 828000"/>
                  <a:gd name="connsiteX8" fmla="*/ 0 w 828000"/>
                  <a:gd name="connsiteY8" fmla="*/ 477000 h 828000"/>
                  <a:gd name="connsiteX9" fmla="*/ 477000 w 828000"/>
                  <a:gd name="connsiteY9" fmla="*/ 0 h 8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8000" h="828000">
                    <a:moveTo>
                      <a:pt x="477000" y="0"/>
                    </a:moveTo>
                    <a:cubicBezTo>
                      <a:pt x="608720" y="0"/>
                      <a:pt x="727970" y="53390"/>
                      <a:pt x="814290" y="139710"/>
                    </a:cubicBezTo>
                    <a:lnTo>
                      <a:pt x="828000" y="156327"/>
                    </a:lnTo>
                    <a:lnTo>
                      <a:pt x="828000" y="797673"/>
                    </a:lnTo>
                    <a:lnTo>
                      <a:pt x="814290" y="814290"/>
                    </a:lnTo>
                    <a:lnTo>
                      <a:pt x="797674" y="828000"/>
                    </a:lnTo>
                    <a:lnTo>
                      <a:pt x="156327" y="828000"/>
                    </a:lnTo>
                    <a:lnTo>
                      <a:pt x="139710" y="814290"/>
                    </a:lnTo>
                    <a:cubicBezTo>
                      <a:pt x="53390" y="727970"/>
                      <a:pt x="0" y="608720"/>
                      <a:pt x="0" y="477000"/>
                    </a:cubicBezTo>
                    <a:cubicBezTo>
                      <a:pt x="0" y="213560"/>
                      <a:pt x="213560" y="0"/>
                      <a:pt x="477000" y="0"/>
                    </a:cubicBezTo>
                    <a:close/>
                  </a:path>
                </a:pathLst>
              </a:custGeom>
              <a:solidFill>
                <a:srgbClr val="11AA9A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 sz="4400" dirty="0">
                  <a:solidFill>
                    <a:schemeClr val="tx1"/>
                  </a:solidFill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255" name="文字方塊 254">
                <a:extLst>
                  <a:ext uri="{FF2B5EF4-FFF2-40B4-BE49-F238E27FC236}">
                    <a16:creationId xmlns:a16="http://schemas.microsoft.com/office/drawing/2014/main" id="{6783B9C0-E117-4C07-8B15-758F5992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379837" y="4870521"/>
                <a:ext cx="519265" cy="513645"/>
              </a:xfrm>
              <a:custGeom>
                <a:avLst/>
                <a:gdLst/>
                <a:ahLst/>
                <a:cxnLst/>
                <a:rect l="l" t="t" r="r" b="b"/>
                <a:pathLst>
                  <a:path w="519265" h="513645">
                    <a:moveTo>
                      <a:pt x="146114" y="416424"/>
                    </a:moveTo>
                    <a:lnTo>
                      <a:pt x="183204" y="432159"/>
                    </a:lnTo>
                    <a:cubicBezTo>
                      <a:pt x="173838" y="439277"/>
                      <a:pt x="163441" y="446396"/>
                      <a:pt x="152014" y="453514"/>
                    </a:cubicBezTo>
                    <a:cubicBezTo>
                      <a:pt x="140588" y="460632"/>
                      <a:pt x="128692" y="467470"/>
                      <a:pt x="116329" y="474026"/>
                    </a:cubicBezTo>
                    <a:cubicBezTo>
                      <a:pt x="103966" y="480582"/>
                      <a:pt x="91415" y="486577"/>
                      <a:pt x="78677" y="492009"/>
                    </a:cubicBezTo>
                    <a:cubicBezTo>
                      <a:pt x="65939" y="497442"/>
                      <a:pt x="53575" y="502406"/>
                      <a:pt x="41586" y="506902"/>
                    </a:cubicBezTo>
                    <a:cubicBezTo>
                      <a:pt x="40088" y="505028"/>
                      <a:pt x="38027" y="502780"/>
                      <a:pt x="35405" y="500158"/>
                    </a:cubicBezTo>
                    <a:cubicBezTo>
                      <a:pt x="32782" y="497535"/>
                      <a:pt x="30066" y="494913"/>
                      <a:pt x="27256" y="492290"/>
                    </a:cubicBezTo>
                    <a:cubicBezTo>
                      <a:pt x="24446" y="489668"/>
                      <a:pt x="21543" y="487139"/>
                      <a:pt x="18545" y="484704"/>
                    </a:cubicBezTo>
                    <a:cubicBezTo>
                      <a:pt x="15548" y="482268"/>
                      <a:pt x="12738" y="480114"/>
                      <a:pt x="10116" y="478241"/>
                    </a:cubicBezTo>
                    <a:cubicBezTo>
                      <a:pt x="22479" y="474494"/>
                      <a:pt x="34936" y="470280"/>
                      <a:pt x="47487" y="465596"/>
                    </a:cubicBezTo>
                    <a:cubicBezTo>
                      <a:pt x="60038" y="460913"/>
                      <a:pt x="72308" y="455949"/>
                      <a:pt x="84296" y="450704"/>
                    </a:cubicBezTo>
                    <a:cubicBezTo>
                      <a:pt x="96285" y="445459"/>
                      <a:pt x="107525" y="439933"/>
                      <a:pt x="118015" y="434126"/>
                    </a:cubicBezTo>
                    <a:cubicBezTo>
                      <a:pt x="128505" y="428319"/>
                      <a:pt x="137871" y="422418"/>
                      <a:pt x="146114" y="416424"/>
                    </a:cubicBezTo>
                    <a:close/>
                    <a:moveTo>
                      <a:pt x="362474" y="415300"/>
                    </a:moveTo>
                    <a:cubicBezTo>
                      <a:pt x="374463" y="419421"/>
                      <a:pt x="386920" y="424104"/>
                      <a:pt x="399845" y="429349"/>
                    </a:cubicBezTo>
                    <a:cubicBezTo>
                      <a:pt x="412771" y="434594"/>
                      <a:pt x="425603" y="440120"/>
                      <a:pt x="438341" y="445927"/>
                    </a:cubicBezTo>
                    <a:cubicBezTo>
                      <a:pt x="451079" y="451734"/>
                      <a:pt x="463068" y="457541"/>
                      <a:pt x="474307" y="463348"/>
                    </a:cubicBezTo>
                    <a:cubicBezTo>
                      <a:pt x="485547" y="469156"/>
                      <a:pt x="495288" y="474682"/>
                      <a:pt x="503530" y="479927"/>
                    </a:cubicBezTo>
                    <a:lnTo>
                      <a:pt x="472059" y="503530"/>
                    </a:lnTo>
                    <a:cubicBezTo>
                      <a:pt x="464566" y="498659"/>
                      <a:pt x="455387" y="493321"/>
                      <a:pt x="444522" y="487513"/>
                    </a:cubicBezTo>
                    <a:cubicBezTo>
                      <a:pt x="433658" y="481706"/>
                      <a:pt x="421950" y="475806"/>
                      <a:pt x="409399" y="469811"/>
                    </a:cubicBezTo>
                    <a:cubicBezTo>
                      <a:pt x="396848" y="463817"/>
                      <a:pt x="384017" y="458010"/>
                      <a:pt x="370904" y="452390"/>
                    </a:cubicBezTo>
                    <a:cubicBezTo>
                      <a:pt x="357791" y="446770"/>
                      <a:pt x="345240" y="441712"/>
                      <a:pt x="333251" y="437217"/>
                    </a:cubicBezTo>
                    <a:close/>
                    <a:moveTo>
                      <a:pt x="81487" y="175336"/>
                    </a:moveTo>
                    <a:cubicBezTo>
                      <a:pt x="80737" y="184328"/>
                      <a:pt x="79707" y="193226"/>
                      <a:pt x="78396" y="202030"/>
                    </a:cubicBezTo>
                    <a:cubicBezTo>
                      <a:pt x="77084" y="210834"/>
                      <a:pt x="76054" y="218983"/>
                      <a:pt x="75305" y="226476"/>
                    </a:cubicBezTo>
                    <a:lnTo>
                      <a:pt x="160725" y="226476"/>
                    </a:lnTo>
                    <a:lnTo>
                      <a:pt x="200625" y="226476"/>
                    </a:lnTo>
                    <a:cubicBezTo>
                      <a:pt x="201749" y="218983"/>
                      <a:pt x="202873" y="210834"/>
                      <a:pt x="203997" y="202030"/>
                    </a:cubicBezTo>
                    <a:cubicBezTo>
                      <a:pt x="205121" y="193226"/>
                      <a:pt x="206058" y="184328"/>
                      <a:pt x="206807" y="175336"/>
                    </a:cubicBezTo>
                    <a:lnTo>
                      <a:pt x="130378" y="175336"/>
                    </a:lnTo>
                    <a:cubicBezTo>
                      <a:pt x="134874" y="177959"/>
                      <a:pt x="139370" y="180675"/>
                      <a:pt x="143866" y="183485"/>
                    </a:cubicBezTo>
                    <a:cubicBezTo>
                      <a:pt x="148362" y="186295"/>
                      <a:pt x="152576" y="189292"/>
                      <a:pt x="156510" y="192477"/>
                    </a:cubicBezTo>
                    <a:cubicBezTo>
                      <a:pt x="160444" y="195661"/>
                      <a:pt x="164191" y="198846"/>
                      <a:pt x="167750" y="202030"/>
                    </a:cubicBezTo>
                    <a:cubicBezTo>
                      <a:pt x="171309" y="205215"/>
                      <a:pt x="174212" y="208305"/>
                      <a:pt x="176460" y="211303"/>
                    </a:cubicBezTo>
                    <a:lnTo>
                      <a:pt x="160725" y="226476"/>
                    </a:lnTo>
                    <a:cubicBezTo>
                      <a:pt x="158103" y="223479"/>
                      <a:pt x="155012" y="220201"/>
                      <a:pt x="151452" y="216641"/>
                    </a:cubicBezTo>
                    <a:cubicBezTo>
                      <a:pt x="147893" y="213082"/>
                      <a:pt x="143959" y="209617"/>
                      <a:pt x="139651" y="206245"/>
                    </a:cubicBezTo>
                    <a:cubicBezTo>
                      <a:pt x="135343" y="202873"/>
                      <a:pt x="130847" y="199595"/>
                      <a:pt x="126164" y="196410"/>
                    </a:cubicBezTo>
                    <a:cubicBezTo>
                      <a:pt x="121480" y="193226"/>
                      <a:pt x="116891" y="190322"/>
                      <a:pt x="112395" y="187700"/>
                    </a:cubicBezTo>
                    <a:lnTo>
                      <a:pt x="125883" y="175336"/>
                    </a:lnTo>
                    <a:close/>
                    <a:moveTo>
                      <a:pt x="89354" y="104527"/>
                    </a:moveTo>
                    <a:cubicBezTo>
                      <a:pt x="88605" y="112020"/>
                      <a:pt x="87762" y="119888"/>
                      <a:pt x="86825" y="128130"/>
                    </a:cubicBezTo>
                    <a:cubicBezTo>
                      <a:pt x="85889" y="136373"/>
                      <a:pt x="84858" y="144615"/>
                      <a:pt x="83734" y="152857"/>
                    </a:cubicBezTo>
                    <a:lnTo>
                      <a:pt x="164097" y="152857"/>
                    </a:lnTo>
                    <a:cubicBezTo>
                      <a:pt x="161849" y="149860"/>
                      <a:pt x="159039" y="146769"/>
                      <a:pt x="155667" y="143585"/>
                    </a:cubicBezTo>
                    <a:cubicBezTo>
                      <a:pt x="152295" y="140400"/>
                      <a:pt x="148643" y="137403"/>
                      <a:pt x="144709" y="134593"/>
                    </a:cubicBezTo>
                    <a:cubicBezTo>
                      <a:pt x="140775" y="131783"/>
                      <a:pt x="136747" y="128973"/>
                      <a:pt x="132626" y="126163"/>
                    </a:cubicBezTo>
                    <a:cubicBezTo>
                      <a:pt x="128505" y="123354"/>
                      <a:pt x="124384" y="120825"/>
                      <a:pt x="120263" y="118577"/>
                    </a:cubicBezTo>
                    <a:lnTo>
                      <a:pt x="134874" y="104527"/>
                    </a:lnTo>
                    <a:cubicBezTo>
                      <a:pt x="138995" y="106775"/>
                      <a:pt x="143304" y="109211"/>
                      <a:pt x="147800" y="111833"/>
                    </a:cubicBezTo>
                    <a:cubicBezTo>
                      <a:pt x="152295" y="114456"/>
                      <a:pt x="156604" y="117266"/>
                      <a:pt x="160725" y="120263"/>
                    </a:cubicBezTo>
                    <a:cubicBezTo>
                      <a:pt x="164846" y="123260"/>
                      <a:pt x="168686" y="126257"/>
                      <a:pt x="172246" y="129254"/>
                    </a:cubicBezTo>
                    <a:cubicBezTo>
                      <a:pt x="175805" y="132251"/>
                      <a:pt x="178708" y="135249"/>
                      <a:pt x="180956" y="138246"/>
                    </a:cubicBezTo>
                    <a:lnTo>
                      <a:pt x="166345" y="152857"/>
                    </a:lnTo>
                    <a:lnTo>
                      <a:pt x="209055" y="152857"/>
                    </a:lnTo>
                    <a:cubicBezTo>
                      <a:pt x="209804" y="144615"/>
                      <a:pt x="210553" y="136373"/>
                      <a:pt x="211303" y="128130"/>
                    </a:cubicBezTo>
                    <a:cubicBezTo>
                      <a:pt x="212052" y="119888"/>
                      <a:pt x="212614" y="112020"/>
                      <a:pt x="212989" y="104527"/>
                    </a:cubicBezTo>
                    <a:lnTo>
                      <a:pt x="134874" y="104527"/>
                    </a:lnTo>
                    <a:close/>
                    <a:moveTo>
                      <a:pt x="339995" y="78677"/>
                    </a:moveTo>
                    <a:lnTo>
                      <a:pt x="337747" y="82610"/>
                    </a:lnTo>
                    <a:cubicBezTo>
                      <a:pt x="344116" y="96847"/>
                      <a:pt x="351328" y="110428"/>
                      <a:pt x="359383" y="123354"/>
                    </a:cubicBezTo>
                    <a:cubicBezTo>
                      <a:pt x="367438" y="136279"/>
                      <a:pt x="376524" y="148549"/>
                      <a:pt x="386639" y="160163"/>
                    </a:cubicBezTo>
                    <a:cubicBezTo>
                      <a:pt x="397129" y="148549"/>
                      <a:pt x="406215" y="135998"/>
                      <a:pt x="413895" y="122511"/>
                    </a:cubicBezTo>
                    <a:cubicBezTo>
                      <a:pt x="421575" y="109023"/>
                      <a:pt x="427851" y="94412"/>
                      <a:pt x="432721" y="78677"/>
                    </a:cubicBezTo>
                    <a:close/>
                    <a:moveTo>
                      <a:pt x="332127" y="2248"/>
                    </a:moveTo>
                    <a:lnTo>
                      <a:pt x="368656" y="8992"/>
                    </a:lnTo>
                    <a:cubicBezTo>
                      <a:pt x="366783" y="15735"/>
                      <a:pt x="364722" y="22198"/>
                      <a:pt x="362474" y="28380"/>
                    </a:cubicBezTo>
                    <a:cubicBezTo>
                      <a:pt x="360226" y="34562"/>
                      <a:pt x="357791" y="40837"/>
                      <a:pt x="355168" y="47206"/>
                    </a:cubicBezTo>
                    <a:lnTo>
                      <a:pt x="508026" y="47206"/>
                    </a:lnTo>
                    <a:lnTo>
                      <a:pt x="508026" y="78677"/>
                    </a:lnTo>
                    <a:lnTo>
                      <a:pt x="469811" y="78677"/>
                    </a:lnTo>
                    <a:cubicBezTo>
                      <a:pt x="463817" y="99282"/>
                      <a:pt x="455856" y="118296"/>
                      <a:pt x="445927" y="135717"/>
                    </a:cubicBezTo>
                    <a:cubicBezTo>
                      <a:pt x="435999" y="153138"/>
                      <a:pt x="424479" y="168967"/>
                      <a:pt x="411366" y="183204"/>
                    </a:cubicBezTo>
                    <a:cubicBezTo>
                      <a:pt x="425977" y="195942"/>
                      <a:pt x="442462" y="207088"/>
                      <a:pt x="460820" y="216641"/>
                    </a:cubicBezTo>
                    <a:cubicBezTo>
                      <a:pt x="479178" y="226195"/>
                      <a:pt x="498659" y="233969"/>
                      <a:pt x="519265" y="239963"/>
                    </a:cubicBezTo>
                    <a:cubicBezTo>
                      <a:pt x="517392" y="241837"/>
                      <a:pt x="515238" y="243991"/>
                      <a:pt x="512802" y="246426"/>
                    </a:cubicBezTo>
                    <a:cubicBezTo>
                      <a:pt x="510367" y="248861"/>
                      <a:pt x="508119" y="251578"/>
                      <a:pt x="506059" y="254575"/>
                    </a:cubicBezTo>
                    <a:cubicBezTo>
                      <a:pt x="503998" y="257572"/>
                      <a:pt x="502031" y="260476"/>
                      <a:pt x="500158" y="263285"/>
                    </a:cubicBezTo>
                    <a:cubicBezTo>
                      <a:pt x="498285" y="266095"/>
                      <a:pt x="496599" y="268811"/>
                      <a:pt x="495100" y="271434"/>
                    </a:cubicBezTo>
                    <a:cubicBezTo>
                      <a:pt x="474120" y="264316"/>
                      <a:pt x="454451" y="255418"/>
                      <a:pt x="436093" y="244740"/>
                    </a:cubicBezTo>
                    <a:cubicBezTo>
                      <a:pt x="417735" y="234063"/>
                      <a:pt x="400876" y="221793"/>
                      <a:pt x="385515" y="207931"/>
                    </a:cubicBezTo>
                    <a:cubicBezTo>
                      <a:pt x="371653" y="219545"/>
                      <a:pt x="356854" y="230035"/>
                      <a:pt x="341119" y="239401"/>
                    </a:cubicBezTo>
                    <a:cubicBezTo>
                      <a:pt x="325384" y="248768"/>
                      <a:pt x="308337" y="257197"/>
                      <a:pt x="289979" y="264690"/>
                    </a:cubicBezTo>
                    <a:cubicBezTo>
                      <a:pt x="288855" y="262817"/>
                      <a:pt x="287357" y="260569"/>
                      <a:pt x="285484" y="257947"/>
                    </a:cubicBezTo>
                    <a:cubicBezTo>
                      <a:pt x="283610" y="255324"/>
                      <a:pt x="281643" y="252701"/>
                      <a:pt x="279583" y="250079"/>
                    </a:cubicBezTo>
                    <a:cubicBezTo>
                      <a:pt x="277522" y="247456"/>
                      <a:pt x="275274" y="244928"/>
                      <a:pt x="272839" y="242492"/>
                    </a:cubicBezTo>
                    <a:cubicBezTo>
                      <a:pt x="270404" y="240057"/>
                      <a:pt x="268250" y="238090"/>
                      <a:pt x="266376" y="236592"/>
                    </a:cubicBezTo>
                    <a:cubicBezTo>
                      <a:pt x="284734" y="229848"/>
                      <a:pt x="301968" y="222168"/>
                      <a:pt x="318078" y="213551"/>
                    </a:cubicBezTo>
                    <a:cubicBezTo>
                      <a:pt x="334188" y="204934"/>
                      <a:pt x="348987" y="195005"/>
                      <a:pt x="362474" y="183766"/>
                    </a:cubicBezTo>
                    <a:cubicBezTo>
                      <a:pt x="353483" y="173276"/>
                      <a:pt x="345334" y="162224"/>
                      <a:pt x="338028" y="150609"/>
                    </a:cubicBezTo>
                    <a:cubicBezTo>
                      <a:pt x="330723" y="138995"/>
                      <a:pt x="323885" y="126819"/>
                      <a:pt x="317516" y="114081"/>
                    </a:cubicBezTo>
                    <a:cubicBezTo>
                      <a:pt x="313020" y="120075"/>
                      <a:pt x="308525" y="125695"/>
                      <a:pt x="304029" y="130940"/>
                    </a:cubicBezTo>
                    <a:cubicBezTo>
                      <a:pt x="299533" y="136185"/>
                      <a:pt x="294662" y="141056"/>
                      <a:pt x="289417" y="145552"/>
                    </a:cubicBezTo>
                    <a:cubicBezTo>
                      <a:pt x="288293" y="144053"/>
                      <a:pt x="286608" y="142180"/>
                      <a:pt x="284360" y="139932"/>
                    </a:cubicBezTo>
                    <a:cubicBezTo>
                      <a:pt x="282112" y="137684"/>
                      <a:pt x="279770" y="135342"/>
                      <a:pt x="277335" y="132907"/>
                    </a:cubicBezTo>
                    <a:cubicBezTo>
                      <a:pt x="274900" y="130472"/>
                      <a:pt x="272371" y="128224"/>
                      <a:pt x="269748" y="126163"/>
                    </a:cubicBezTo>
                    <a:cubicBezTo>
                      <a:pt x="267126" y="124103"/>
                      <a:pt x="264690" y="122323"/>
                      <a:pt x="262443" y="120825"/>
                    </a:cubicBezTo>
                    <a:cubicBezTo>
                      <a:pt x="270685" y="113706"/>
                      <a:pt x="278365" y="105745"/>
                      <a:pt x="285484" y="96941"/>
                    </a:cubicBezTo>
                    <a:cubicBezTo>
                      <a:pt x="292602" y="88136"/>
                      <a:pt x="299065" y="78677"/>
                      <a:pt x="304872" y="68561"/>
                    </a:cubicBezTo>
                    <a:cubicBezTo>
                      <a:pt x="310679" y="58445"/>
                      <a:pt x="315924" y="47768"/>
                      <a:pt x="320607" y="36528"/>
                    </a:cubicBezTo>
                    <a:cubicBezTo>
                      <a:pt x="325290" y="25289"/>
                      <a:pt x="329130" y="13862"/>
                      <a:pt x="332127" y="2248"/>
                    </a:cubicBezTo>
                    <a:close/>
                    <a:moveTo>
                      <a:pt x="74181" y="0"/>
                    </a:moveTo>
                    <a:lnTo>
                      <a:pt x="107899" y="7868"/>
                    </a:lnTo>
                    <a:cubicBezTo>
                      <a:pt x="106775" y="10490"/>
                      <a:pt x="105464" y="13487"/>
                      <a:pt x="103966" y="16859"/>
                    </a:cubicBezTo>
                    <a:cubicBezTo>
                      <a:pt x="102467" y="20231"/>
                      <a:pt x="100781" y="23416"/>
                      <a:pt x="98908" y="26413"/>
                    </a:cubicBezTo>
                    <a:lnTo>
                      <a:pt x="269186" y="26413"/>
                    </a:lnTo>
                    <a:lnTo>
                      <a:pt x="269186" y="55074"/>
                    </a:lnTo>
                    <a:lnTo>
                      <a:pt x="80925" y="55074"/>
                    </a:lnTo>
                    <a:cubicBezTo>
                      <a:pt x="78302" y="59195"/>
                      <a:pt x="75492" y="63222"/>
                      <a:pt x="72495" y="67156"/>
                    </a:cubicBezTo>
                    <a:cubicBezTo>
                      <a:pt x="69498" y="71090"/>
                      <a:pt x="66313" y="75117"/>
                      <a:pt x="62941" y="79239"/>
                    </a:cubicBezTo>
                    <a:lnTo>
                      <a:pt x="247831" y="79239"/>
                    </a:lnTo>
                    <a:cubicBezTo>
                      <a:pt x="247082" y="90103"/>
                      <a:pt x="246145" y="101624"/>
                      <a:pt x="245021" y="113800"/>
                    </a:cubicBezTo>
                    <a:cubicBezTo>
                      <a:pt x="243897" y="125976"/>
                      <a:pt x="242773" y="138246"/>
                      <a:pt x="241649" y="150609"/>
                    </a:cubicBezTo>
                    <a:lnTo>
                      <a:pt x="280988" y="150609"/>
                    </a:lnTo>
                    <a:lnTo>
                      <a:pt x="280988" y="177584"/>
                    </a:lnTo>
                    <a:lnTo>
                      <a:pt x="239402" y="177584"/>
                    </a:lnTo>
                    <a:cubicBezTo>
                      <a:pt x="238652" y="186201"/>
                      <a:pt x="237809" y="194724"/>
                      <a:pt x="236873" y="203154"/>
                    </a:cubicBezTo>
                    <a:cubicBezTo>
                      <a:pt x="235936" y="211584"/>
                      <a:pt x="234906" y="219358"/>
                      <a:pt x="233782" y="226476"/>
                    </a:cubicBezTo>
                    <a:lnTo>
                      <a:pt x="264128" y="226476"/>
                    </a:lnTo>
                    <a:lnTo>
                      <a:pt x="264128" y="251765"/>
                    </a:lnTo>
                    <a:lnTo>
                      <a:pt x="218047" y="251765"/>
                    </a:lnTo>
                    <a:lnTo>
                      <a:pt x="238840" y="269186"/>
                    </a:lnTo>
                    <a:cubicBezTo>
                      <a:pt x="228349" y="275180"/>
                      <a:pt x="217391" y="280894"/>
                      <a:pt x="205964" y="286326"/>
                    </a:cubicBezTo>
                    <a:cubicBezTo>
                      <a:pt x="194537" y="291759"/>
                      <a:pt x="183391" y="296723"/>
                      <a:pt x="172527" y="301219"/>
                    </a:cubicBezTo>
                    <a:lnTo>
                      <a:pt x="278740" y="296723"/>
                    </a:lnTo>
                    <a:cubicBezTo>
                      <a:pt x="289605" y="291478"/>
                      <a:pt x="300376" y="286139"/>
                      <a:pt x="311053" y="280707"/>
                    </a:cubicBezTo>
                    <a:cubicBezTo>
                      <a:pt x="321731" y="275274"/>
                      <a:pt x="332127" y="269561"/>
                      <a:pt x="342243" y="263566"/>
                    </a:cubicBezTo>
                    <a:lnTo>
                      <a:pt x="366970" y="291103"/>
                    </a:lnTo>
                    <a:cubicBezTo>
                      <a:pt x="336249" y="307213"/>
                      <a:pt x="305153" y="321824"/>
                      <a:pt x="273682" y="334937"/>
                    </a:cubicBezTo>
                    <a:cubicBezTo>
                      <a:pt x="242211" y="348050"/>
                      <a:pt x="210553" y="360039"/>
                      <a:pt x="178708" y="370904"/>
                    </a:cubicBezTo>
                    <a:lnTo>
                      <a:pt x="388887" y="358540"/>
                    </a:lnTo>
                    <a:cubicBezTo>
                      <a:pt x="381769" y="353295"/>
                      <a:pt x="374557" y="348331"/>
                      <a:pt x="367251" y="343648"/>
                    </a:cubicBezTo>
                    <a:cubicBezTo>
                      <a:pt x="359945" y="338965"/>
                      <a:pt x="352733" y="334750"/>
                      <a:pt x="345615" y="331003"/>
                    </a:cubicBezTo>
                    <a:lnTo>
                      <a:pt x="373152" y="310772"/>
                    </a:lnTo>
                    <a:cubicBezTo>
                      <a:pt x="383642" y="316767"/>
                      <a:pt x="394507" y="323323"/>
                      <a:pt x="405746" y="330441"/>
                    </a:cubicBezTo>
                    <a:cubicBezTo>
                      <a:pt x="416986" y="337560"/>
                      <a:pt x="427851" y="344865"/>
                      <a:pt x="438341" y="352358"/>
                    </a:cubicBezTo>
                    <a:cubicBezTo>
                      <a:pt x="448831" y="359851"/>
                      <a:pt x="458666" y="367344"/>
                      <a:pt x="467844" y="374837"/>
                    </a:cubicBezTo>
                    <a:cubicBezTo>
                      <a:pt x="477023" y="382330"/>
                      <a:pt x="484797" y="389261"/>
                      <a:pt x="491166" y="395630"/>
                    </a:cubicBezTo>
                    <a:lnTo>
                      <a:pt x="461944" y="418109"/>
                    </a:lnTo>
                    <a:cubicBezTo>
                      <a:pt x="457448" y="413239"/>
                      <a:pt x="452296" y="408181"/>
                      <a:pt x="446489" y="402936"/>
                    </a:cubicBezTo>
                    <a:cubicBezTo>
                      <a:pt x="440682" y="397691"/>
                      <a:pt x="434032" y="392071"/>
                      <a:pt x="426539" y="386077"/>
                    </a:cubicBezTo>
                    <a:lnTo>
                      <a:pt x="288855" y="395068"/>
                    </a:lnTo>
                    <a:lnTo>
                      <a:pt x="288855" y="470935"/>
                    </a:lnTo>
                    <a:cubicBezTo>
                      <a:pt x="288855" y="476555"/>
                      <a:pt x="288574" y="481332"/>
                      <a:pt x="288012" y="485266"/>
                    </a:cubicBezTo>
                    <a:cubicBezTo>
                      <a:pt x="287450" y="489199"/>
                      <a:pt x="286327" y="492665"/>
                      <a:pt x="284641" y="495662"/>
                    </a:cubicBezTo>
                    <a:cubicBezTo>
                      <a:pt x="282955" y="498659"/>
                      <a:pt x="280707" y="501095"/>
                      <a:pt x="277897" y="502968"/>
                    </a:cubicBezTo>
                    <a:cubicBezTo>
                      <a:pt x="275087" y="504841"/>
                      <a:pt x="271621" y="506527"/>
                      <a:pt x="267500" y="508026"/>
                    </a:cubicBezTo>
                    <a:cubicBezTo>
                      <a:pt x="258883" y="511023"/>
                      <a:pt x="247737" y="512709"/>
                      <a:pt x="234063" y="513083"/>
                    </a:cubicBezTo>
                    <a:cubicBezTo>
                      <a:pt x="220388" y="513458"/>
                      <a:pt x="203622" y="513645"/>
                      <a:pt x="183766" y="513645"/>
                    </a:cubicBezTo>
                    <a:cubicBezTo>
                      <a:pt x="182267" y="508026"/>
                      <a:pt x="180207" y="502125"/>
                      <a:pt x="177584" y="495943"/>
                    </a:cubicBezTo>
                    <a:cubicBezTo>
                      <a:pt x="174962" y="489761"/>
                      <a:pt x="172152" y="484048"/>
                      <a:pt x="169155" y="478803"/>
                    </a:cubicBezTo>
                    <a:cubicBezTo>
                      <a:pt x="177397" y="478803"/>
                      <a:pt x="185077" y="478897"/>
                      <a:pt x="192196" y="479084"/>
                    </a:cubicBezTo>
                    <a:cubicBezTo>
                      <a:pt x="199314" y="479271"/>
                      <a:pt x="205870" y="479365"/>
                      <a:pt x="211865" y="479365"/>
                    </a:cubicBezTo>
                    <a:cubicBezTo>
                      <a:pt x="217859" y="479365"/>
                      <a:pt x="223011" y="479271"/>
                      <a:pt x="227319" y="479084"/>
                    </a:cubicBezTo>
                    <a:cubicBezTo>
                      <a:pt x="231628" y="478897"/>
                      <a:pt x="234718" y="478803"/>
                      <a:pt x="236592" y="478803"/>
                    </a:cubicBezTo>
                    <a:cubicBezTo>
                      <a:pt x="240713" y="478803"/>
                      <a:pt x="243523" y="478147"/>
                      <a:pt x="245021" y="476836"/>
                    </a:cubicBezTo>
                    <a:cubicBezTo>
                      <a:pt x="246520" y="475525"/>
                      <a:pt x="247269" y="473183"/>
                      <a:pt x="247269" y="469811"/>
                    </a:cubicBezTo>
                    <a:lnTo>
                      <a:pt x="247269" y="397878"/>
                    </a:lnTo>
                    <a:cubicBezTo>
                      <a:pt x="220669" y="399752"/>
                      <a:pt x="197722" y="401344"/>
                      <a:pt x="178427" y="402655"/>
                    </a:cubicBezTo>
                    <a:cubicBezTo>
                      <a:pt x="159133" y="403966"/>
                      <a:pt x="142648" y="405184"/>
                      <a:pt x="128973" y="406308"/>
                    </a:cubicBezTo>
                    <a:cubicBezTo>
                      <a:pt x="115299" y="407432"/>
                      <a:pt x="104059" y="408369"/>
                      <a:pt x="95255" y="409118"/>
                    </a:cubicBezTo>
                    <a:cubicBezTo>
                      <a:pt x="86451" y="409867"/>
                      <a:pt x="79239" y="410710"/>
                      <a:pt x="73619" y="411647"/>
                    </a:cubicBezTo>
                    <a:cubicBezTo>
                      <a:pt x="67999" y="412583"/>
                      <a:pt x="63597" y="413426"/>
                      <a:pt x="60413" y="414176"/>
                    </a:cubicBezTo>
                    <a:cubicBezTo>
                      <a:pt x="57228" y="414925"/>
                      <a:pt x="54324" y="415674"/>
                      <a:pt x="51702" y="416424"/>
                    </a:cubicBezTo>
                    <a:cubicBezTo>
                      <a:pt x="51327" y="414550"/>
                      <a:pt x="50765" y="412115"/>
                      <a:pt x="50016" y="409118"/>
                    </a:cubicBezTo>
                    <a:cubicBezTo>
                      <a:pt x="49267" y="406121"/>
                      <a:pt x="48424" y="402936"/>
                      <a:pt x="47487" y="399564"/>
                    </a:cubicBezTo>
                    <a:cubicBezTo>
                      <a:pt x="46550" y="396192"/>
                      <a:pt x="45520" y="392821"/>
                      <a:pt x="44396" y="389449"/>
                    </a:cubicBezTo>
                    <a:cubicBezTo>
                      <a:pt x="43272" y="386077"/>
                      <a:pt x="42148" y="383267"/>
                      <a:pt x="41024" y="381019"/>
                    </a:cubicBezTo>
                    <a:cubicBezTo>
                      <a:pt x="50391" y="380270"/>
                      <a:pt x="61068" y="378303"/>
                      <a:pt x="73057" y="375118"/>
                    </a:cubicBezTo>
                    <a:cubicBezTo>
                      <a:pt x="85046" y="371934"/>
                      <a:pt x="98533" y="367719"/>
                      <a:pt x="113519" y="362474"/>
                    </a:cubicBezTo>
                    <a:cubicBezTo>
                      <a:pt x="117640" y="360975"/>
                      <a:pt x="122979" y="359102"/>
                      <a:pt x="129535" y="356854"/>
                    </a:cubicBezTo>
                    <a:cubicBezTo>
                      <a:pt x="136092" y="354606"/>
                      <a:pt x="143491" y="351984"/>
                      <a:pt x="151733" y="348987"/>
                    </a:cubicBezTo>
                    <a:cubicBezTo>
                      <a:pt x="159976" y="345989"/>
                      <a:pt x="168967" y="342711"/>
                      <a:pt x="178708" y="339152"/>
                    </a:cubicBezTo>
                    <a:cubicBezTo>
                      <a:pt x="188449" y="335593"/>
                      <a:pt x="198565" y="331753"/>
                      <a:pt x="209055" y="327632"/>
                    </a:cubicBezTo>
                    <a:cubicBezTo>
                      <a:pt x="193694" y="328381"/>
                      <a:pt x="180301" y="329130"/>
                      <a:pt x="168874" y="329879"/>
                    </a:cubicBezTo>
                    <a:cubicBezTo>
                      <a:pt x="157447" y="330629"/>
                      <a:pt x="147706" y="331284"/>
                      <a:pt x="139651" y="331846"/>
                    </a:cubicBezTo>
                    <a:cubicBezTo>
                      <a:pt x="131596" y="332408"/>
                      <a:pt x="124852" y="332970"/>
                      <a:pt x="119420" y="333532"/>
                    </a:cubicBezTo>
                    <a:cubicBezTo>
                      <a:pt x="113987" y="334094"/>
                      <a:pt x="109585" y="334563"/>
                      <a:pt x="106213" y="334937"/>
                    </a:cubicBezTo>
                    <a:cubicBezTo>
                      <a:pt x="102842" y="335312"/>
                      <a:pt x="100125" y="335780"/>
                      <a:pt x="98065" y="336342"/>
                    </a:cubicBezTo>
                    <a:cubicBezTo>
                      <a:pt x="96004" y="336904"/>
                      <a:pt x="94225" y="337372"/>
                      <a:pt x="92726" y="337747"/>
                    </a:cubicBezTo>
                    <a:cubicBezTo>
                      <a:pt x="92351" y="335874"/>
                      <a:pt x="91789" y="333532"/>
                      <a:pt x="91040" y="330722"/>
                    </a:cubicBezTo>
                    <a:cubicBezTo>
                      <a:pt x="90291" y="327912"/>
                      <a:pt x="89448" y="324915"/>
                      <a:pt x="88511" y="321731"/>
                    </a:cubicBezTo>
                    <a:cubicBezTo>
                      <a:pt x="87575" y="318546"/>
                      <a:pt x="86544" y="315455"/>
                      <a:pt x="85420" y="312458"/>
                    </a:cubicBezTo>
                    <a:cubicBezTo>
                      <a:pt x="84296" y="309461"/>
                      <a:pt x="83360" y="306838"/>
                      <a:pt x="82611" y="304591"/>
                    </a:cubicBezTo>
                    <a:cubicBezTo>
                      <a:pt x="87481" y="303841"/>
                      <a:pt x="92632" y="302905"/>
                      <a:pt x="98065" y="301781"/>
                    </a:cubicBezTo>
                    <a:cubicBezTo>
                      <a:pt x="103497" y="300657"/>
                      <a:pt x="109585" y="298783"/>
                      <a:pt x="116329" y="296161"/>
                    </a:cubicBezTo>
                    <a:cubicBezTo>
                      <a:pt x="119701" y="295037"/>
                      <a:pt x="124571" y="293164"/>
                      <a:pt x="130940" y="290541"/>
                    </a:cubicBezTo>
                    <a:cubicBezTo>
                      <a:pt x="137309" y="287919"/>
                      <a:pt x="144615" y="284640"/>
                      <a:pt x="152857" y="280707"/>
                    </a:cubicBezTo>
                    <a:cubicBezTo>
                      <a:pt x="161100" y="276773"/>
                      <a:pt x="169810" y="272371"/>
                      <a:pt x="178989" y="267500"/>
                    </a:cubicBezTo>
                    <a:cubicBezTo>
                      <a:pt x="188168" y="262630"/>
                      <a:pt x="196879" y="257385"/>
                      <a:pt x="205121" y="251765"/>
                    </a:cubicBezTo>
                    <a:lnTo>
                      <a:pt x="37653" y="251765"/>
                    </a:lnTo>
                    <a:cubicBezTo>
                      <a:pt x="39526" y="241649"/>
                      <a:pt x="41399" y="230223"/>
                      <a:pt x="43272" y="217484"/>
                    </a:cubicBezTo>
                    <a:cubicBezTo>
                      <a:pt x="45146" y="204746"/>
                      <a:pt x="46831" y="191446"/>
                      <a:pt x="48330" y="177584"/>
                    </a:cubicBezTo>
                    <a:lnTo>
                      <a:pt x="6744" y="177584"/>
                    </a:lnTo>
                    <a:lnTo>
                      <a:pt x="6744" y="150609"/>
                    </a:lnTo>
                    <a:lnTo>
                      <a:pt x="51140" y="150609"/>
                    </a:lnTo>
                    <a:cubicBezTo>
                      <a:pt x="52639" y="139370"/>
                      <a:pt x="53950" y="128130"/>
                      <a:pt x="55074" y="116891"/>
                    </a:cubicBezTo>
                    <a:cubicBezTo>
                      <a:pt x="56198" y="105651"/>
                      <a:pt x="57134" y="94974"/>
                      <a:pt x="57884" y="84858"/>
                    </a:cubicBezTo>
                    <a:cubicBezTo>
                      <a:pt x="53388" y="89729"/>
                      <a:pt x="48892" y="94412"/>
                      <a:pt x="44396" y="98908"/>
                    </a:cubicBezTo>
                    <a:cubicBezTo>
                      <a:pt x="39900" y="103403"/>
                      <a:pt x="35217" y="107712"/>
                      <a:pt x="30347" y="111833"/>
                    </a:cubicBezTo>
                    <a:cubicBezTo>
                      <a:pt x="28848" y="110334"/>
                      <a:pt x="26788" y="108649"/>
                      <a:pt x="24165" y="106775"/>
                    </a:cubicBezTo>
                    <a:cubicBezTo>
                      <a:pt x="21543" y="104902"/>
                      <a:pt x="18826" y="103122"/>
                      <a:pt x="16016" y="101437"/>
                    </a:cubicBezTo>
                    <a:cubicBezTo>
                      <a:pt x="13207" y="99751"/>
                      <a:pt x="10397" y="98065"/>
                      <a:pt x="7587" y="96379"/>
                    </a:cubicBezTo>
                    <a:cubicBezTo>
                      <a:pt x="4777" y="94693"/>
                      <a:pt x="2248" y="93288"/>
                      <a:pt x="0" y="92164"/>
                    </a:cubicBezTo>
                    <a:cubicBezTo>
                      <a:pt x="7868" y="86170"/>
                      <a:pt x="15454" y="79707"/>
                      <a:pt x="22760" y="72776"/>
                    </a:cubicBezTo>
                    <a:cubicBezTo>
                      <a:pt x="30066" y="65845"/>
                      <a:pt x="36903" y="58445"/>
                      <a:pt x="43272" y="50578"/>
                    </a:cubicBezTo>
                    <a:cubicBezTo>
                      <a:pt x="49641" y="42710"/>
                      <a:pt x="55448" y="34468"/>
                      <a:pt x="60693" y="25851"/>
                    </a:cubicBezTo>
                    <a:cubicBezTo>
                      <a:pt x="65939" y="17234"/>
                      <a:pt x="70434" y="8617"/>
                      <a:pt x="7418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</p:grp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0723C35B-642C-41EA-BBDA-BECF33978BEF}"/>
              </a:ext>
            </a:extLst>
          </p:cNvPr>
          <p:cNvGrpSpPr>
            <a:grpSpLocks noChangeAspect="1"/>
          </p:cNvGrpSpPr>
          <p:nvPr/>
        </p:nvGrpSpPr>
        <p:grpSpPr>
          <a:xfrm>
            <a:off x="2886192" y="0"/>
            <a:ext cx="954000" cy="954000"/>
            <a:chOff x="1566249" y="1843848"/>
            <a:chExt cx="954000" cy="954000"/>
          </a:xfrm>
        </p:grpSpPr>
        <p:sp>
          <p:nvSpPr>
            <p:cNvPr id="142" name="橢圓 141">
              <a:extLst>
                <a:ext uri="{FF2B5EF4-FFF2-40B4-BE49-F238E27FC236}">
                  <a16:creationId xmlns:a16="http://schemas.microsoft.com/office/drawing/2014/main" id="{A3045605-AC57-4DC4-B969-0B28B0E4D2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6249" y="1843848"/>
              <a:ext cx="954000" cy="954000"/>
            </a:xfrm>
            <a:prstGeom prst="ellipse">
              <a:avLst/>
            </a:prstGeom>
            <a:solidFill>
              <a:srgbClr val="ED5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400" dirty="0">
                <a:latin typeface="Sarasa Mono SC" panose="02000509000000000000" pitchFamily="49" charset="-122"/>
                <a:ea typeface="Sarasa Mono SC" panose="02000509000000000000" pitchFamily="49" charset="-122"/>
                <a:cs typeface="Sarasa Mono SC" panose="02000509000000000000" pitchFamily="49" charset="-122"/>
              </a:endParaRPr>
            </a:p>
          </p:txBody>
        </p:sp>
        <p:sp>
          <p:nvSpPr>
            <p:cNvPr id="143" name="文字方塊 142">
              <a:extLst>
                <a:ext uri="{FF2B5EF4-FFF2-40B4-BE49-F238E27FC236}">
                  <a16:creationId xmlns:a16="http://schemas.microsoft.com/office/drawing/2014/main" id="{656DE9EC-8E25-4B28-8426-96F4EB1CF6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97666" y="2064026"/>
              <a:ext cx="491166" cy="513645"/>
            </a:xfrm>
            <a:custGeom>
              <a:avLst/>
              <a:gdLst/>
              <a:ahLst/>
              <a:cxnLst/>
              <a:rect l="l" t="t" r="r" b="b"/>
              <a:pathLst>
                <a:path w="491166" h="513645">
                  <a:moveTo>
                    <a:pt x="187699" y="364160"/>
                  </a:moveTo>
                  <a:lnTo>
                    <a:pt x="187699" y="414176"/>
                  </a:lnTo>
                  <a:lnTo>
                    <a:pt x="318640" y="414176"/>
                  </a:lnTo>
                  <a:lnTo>
                    <a:pt x="318640" y="364160"/>
                  </a:lnTo>
                  <a:close/>
                  <a:moveTo>
                    <a:pt x="187699" y="286607"/>
                  </a:moveTo>
                  <a:lnTo>
                    <a:pt x="187699" y="333251"/>
                  </a:lnTo>
                  <a:lnTo>
                    <a:pt x="318640" y="333251"/>
                  </a:lnTo>
                  <a:lnTo>
                    <a:pt x="318640" y="286607"/>
                  </a:lnTo>
                  <a:close/>
                  <a:moveTo>
                    <a:pt x="151171" y="254013"/>
                  </a:moveTo>
                  <a:lnTo>
                    <a:pt x="356292" y="254013"/>
                  </a:lnTo>
                  <a:lnTo>
                    <a:pt x="356292" y="446770"/>
                  </a:lnTo>
                  <a:lnTo>
                    <a:pt x="151171" y="446770"/>
                  </a:lnTo>
                  <a:close/>
                  <a:moveTo>
                    <a:pt x="32594" y="217484"/>
                  </a:moveTo>
                  <a:lnTo>
                    <a:pt x="73057" y="217484"/>
                  </a:lnTo>
                  <a:lnTo>
                    <a:pt x="73057" y="513645"/>
                  </a:lnTo>
                  <a:lnTo>
                    <a:pt x="32594" y="513645"/>
                  </a:lnTo>
                  <a:close/>
                  <a:moveTo>
                    <a:pt x="168592" y="169717"/>
                  </a:moveTo>
                  <a:lnTo>
                    <a:pt x="471497" y="169717"/>
                  </a:lnTo>
                  <a:lnTo>
                    <a:pt x="471497" y="464191"/>
                  </a:lnTo>
                  <a:cubicBezTo>
                    <a:pt x="471497" y="470186"/>
                    <a:pt x="471122" y="475337"/>
                    <a:pt x="470373" y="479646"/>
                  </a:cubicBezTo>
                  <a:cubicBezTo>
                    <a:pt x="469624" y="483954"/>
                    <a:pt x="468406" y="487701"/>
                    <a:pt x="466720" y="490885"/>
                  </a:cubicBezTo>
                  <a:cubicBezTo>
                    <a:pt x="465034" y="494070"/>
                    <a:pt x="462786" y="496786"/>
                    <a:pt x="459976" y="499034"/>
                  </a:cubicBezTo>
                  <a:cubicBezTo>
                    <a:pt x="457166" y="501282"/>
                    <a:pt x="453701" y="503155"/>
                    <a:pt x="449580" y="504654"/>
                  </a:cubicBezTo>
                  <a:cubicBezTo>
                    <a:pt x="441338" y="507651"/>
                    <a:pt x="430192" y="509524"/>
                    <a:pt x="416142" y="510273"/>
                  </a:cubicBezTo>
                  <a:cubicBezTo>
                    <a:pt x="402093" y="511023"/>
                    <a:pt x="384391" y="511397"/>
                    <a:pt x="363036" y="511397"/>
                  </a:cubicBezTo>
                  <a:cubicBezTo>
                    <a:pt x="362661" y="508775"/>
                    <a:pt x="362005" y="505778"/>
                    <a:pt x="361069" y="502406"/>
                  </a:cubicBezTo>
                  <a:cubicBezTo>
                    <a:pt x="360132" y="499034"/>
                    <a:pt x="359102" y="495756"/>
                    <a:pt x="357978" y="492571"/>
                  </a:cubicBezTo>
                  <a:cubicBezTo>
                    <a:pt x="356854" y="489387"/>
                    <a:pt x="355543" y="486202"/>
                    <a:pt x="354044" y="483018"/>
                  </a:cubicBezTo>
                  <a:cubicBezTo>
                    <a:pt x="352545" y="479833"/>
                    <a:pt x="351047" y="476930"/>
                    <a:pt x="349548" y="474307"/>
                  </a:cubicBezTo>
                  <a:cubicBezTo>
                    <a:pt x="357416" y="474682"/>
                    <a:pt x="365096" y="474963"/>
                    <a:pt x="372589" y="475150"/>
                  </a:cubicBezTo>
                  <a:cubicBezTo>
                    <a:pt x="380082" y="475337"/>
                    <a:pt x="387013" y="475431"/>
                    <a:pt x="393382" y="475431"/>
                  </a:cubicBezTo>
                  <a:cubicBezTo>
                    <a:pt x="399751" y="475431"/>
                    <a:pt x="405184" y="475337"/>
                    <a:pt x="409680" y="475150"/>
                  </a:cubicBezTo>
                  <a:cubicBezTo>
                    <a:pt x="414175" y="474963"/>
                    <a:pt x="417360" y="474869"/>
                    <a:pt x="419233" y="474869"/>
                  </a:cubicBezTo>
                  <a:cubicBezTo>
                    <a:pt x="423729" y="474494"/>
                    <a:pt x="426726" y="473558"/>
                    <a:pt x="428225" y="472059"/>
                  </a:cubicBezTo>
                  <a:cubicBezTo>
                    <a:pt x="429723" y="470561"/>
                    <a:pt x="430473" y="467938"/>
                    <a:pt x="430473" y="464191"/>
                  </a:cubicBezTo>
                  <a:lnTo>
                    <a:pt x="430473" y="207931"/>
                  </a:lnTo>
                  <a:lnTo>
                    <a:pt x="168592" y="207931"/>
                  </a:lnTo>
                  <a:close/>
                  <a:moveTo>
                    <a:pt x="88230" y="148362"/>
                  </a:moveTo>
                  <a:cubicBezTo>
                    <a:pt x="94224" y="153232"/>
                    <a:pt x="100312" y="158664"/>
                    <a:pt x="106494" y="164659"/>
                  </a:cubicBezTo>
                  <a:cubicBezTo>
                    <a:pt x="112676" y="170653"/>
                    <a:pt x="118670" y="176648"/>
                    <a:pt x="124477" y="182642"/>
                  </a:cubicBezTo>
                  <a:cubicBezTo>
                    <a:pt x="130284" y="188636"/>
                    <a:pt x="135623" y="194631"/>
                    <a:pt x="140494" y="200625"/>
                  </a:cubicBezTo>
                  <a:cubicBezTo>
                    <a:pt x="145364" y="206620"/>
                    <a:pt x="149298" y="212052"/>
                    <a:pt x="152295" y="216922"/>
                  </a:cubicBezTo>
                  <a:lnTo>
                    <a:pt x="120262" y="239963"/>
                  </a:lnTo>
                  <a:cubicBezTo>
                    <a:pt x="117265" y="234718"/>
                    <a:pt x="113425" y="229099"/>
                    <a:pt x="108742" y="223104"/>
                  </a:cubicBezTo>
                  <a:cubicBezTo>
                    <a:pt x="104059" y="217110"/>
                    <a:pt x="99001" y="210928"/>
                    <a:pt x="93569" y="204559"/>
                  </a:cubicBezTo>
                  <a:cubicBezTo>
                    <a:pt x="88136" y="198190"/>
                    <a:pt x="82329" y="192008"/>
                    <a:pt x="76147" y="186014"/>
                  </a:cubicBezTo>
                  <a:cubicBezTo>
                    <a:pt x="69966" y="180019"/>
                    <a:pt x="63878" y="174400"/>
                    <a:pt x="57883" y="169155"/>
                  </a:cubicBezTo>
                  <a:close/>
                  <a:moveTo>
                    <a:pt x="305152" y="562"/>
                  </a:moveTo>
                  <a:lnTo>
                    <a:pt x="344491" y="9554"/>
                  </a:lnTo>
                  <a:cubicBezTo>
                    <a:pt x="342617" y="16672"/>
                    <a:pt x="340463" y="23603"/>
                    <a:pt x="338028" y="30347"/>
                  </a:cubicBezTo>
                  <a:cubicBezTo>
                    <a:pt x="335593" y="37090"/>
                    <a:pt x="332876" y="43834"/>
                    <a:pt x="329879" y="50578"/>
                  </a:cubicBezTo>
                  <a:lnTo>
                    <a:pt x="491166" y="50578"/>
                  </a:lnTo>
                  <a:lnTo>
                    <a:pt x="491166" y="85982"/>
                  </a:lnTo>
                  <a:lnTo>
                    <a:pt x="400126" y="85982"/>
                  </a:lnTo>
                  <a:cubicBezTo>
                    <a:pt x="406870" y="95349"/>
                    <a:pt x="413051" y="104996"/>
                    <a:pt x="418671" y="114924"/>
                  </a:cubicBezTo>
                  <a:cubicBezTo>
                    <a:pt x="424291" y="124852"/>
                    <a:pt x="428599" y="133563"/>
                    <a:pt x="431597" y="141056"/>
                  </a:cubicBezTo>
                  <a:lnTo>
                    <a:pt x="395630" y="157353"/>
                  </a:lnTo>
                  <a:cubicBezTo>
                    <a:pt x="394132" y="152483"/>
                    <a:pt x="391884" y="147144"/>
                    <a:pt x="388887" y="141337"/>
                  </a:cubicBezTo>
                  <a:cubicBezTo>
                    <a:pt x="385889" y="135530"/>
                    <a:pt x="382705" y="129535"/>
                    <a:pt x="379333" y="123354"/>
                  </a:cubicBezTo>
                  <a:cubicBezTo>
                    <a:pt x="375961" y="117172"/>
                    <a:pt x="372215" y="110896"/>
                    <a:pt x="368093" y="104527"/>
                  </a:cubicBezTo>
                  <a:cubicBezTo>
                    <a:pt x="363972" y="98158"/>
                    <a:pt x="359851" y="91977"/>
                    <a:pt x="355730" y="85982"/>
                  </a:cubicBezTo>
                  <a:lnTo>
                    <a:pt x="312458" y="85982"/>
                  </a:lnTo>
                  <a:cubicBezTo>
                    <a:pt x="306089" y="97971"/>
                    <a:pt x="299064" y="109304"/>
                    <a:pt x="291384" y="119982"/>
                  </a:cubicBezTo>
                  <a:cubicBezTo>
                    <a:pt x="283704" y="130659"/>
                    <a:pt x="275930" y="140307"/>
                    <a:pt x="268062" y="148923"/>
                  </a:cubicBezTo>
                  <a:cubicBezTo>
                    <a:pt x="266189" y="147050"/>
                    <a:pt x="263847" y="145083"/>
                    <a:pt x="261037" y="143023"/>
                  </a:cubicBezTo>
                  <a:cubicBezTo>
                    <a:pt x="258227" y="140962"/>
                    <a:pt x="255230" y="138808"/>
                    <a:pt x="252046" y="136560"/>
                  </a:cubicBezTo>
                  <a:cubicBezTo>
                    <a:pt x="248861" y="134312"/>
                    <a:pt x="245677" y="132158"/>
                    <a:pt x="242492" y="130097"/>
                  </a:cubicBezTo>
                  <a:cubicBezTo>
                    <a:pt x="239308" y="128037"/>
                    <a:pt x="236404" y="126444"/>
                    <a:pt x="233781" y="125321"/>
                  </a:cubicBezTo>
                  <a:cubicBezTo>
                    <a:pt x="241649" y="117828"/>
                    <a:pt x="249142" y="109304"/>
                    <a:pt x="256260" y="99751"/>
                  </a:cubicBezTo>
                  <a:cubicBezTo>
                    <a:pt x="263379" y="90197"/>
                    <a:pt x="269935" y="80082"/>
                    <a:pt x="275930" y="69404"/>
                  </a:cubicBezTo>
                  <a:cubicBezTo>
                    <a:pt x="281924" y="58726"/>
                    <a:pt x="287450" y="47581"/>
                    <a:pt x="292508" y="35966"/>
                  </a:cubicBezTo>
                  <a:cubicBezTo>
                    <a:pt x="297566" y="24352"/>
                    <a:pt x="301780" y="12551"/>
                    <a:pt x="305152" y="562"/>
                  </a:cubicBezTo>
                  <a:close/>
                  <a:moveTo>
                    <a:pt x="88230" y="0"/>
                  </a:moveTo>
                  <a:lnTo>
                    <a:pt x="128130" y="9554"/>
                  </a:lnTo>
                  <a:cubicBezTo>
                    <a:pt x="125508" y="16672"/>
                    <a:pt x="122791" y="23509"/>
                    <a:pt x="119982" y="30066"/>
                  </a:cubicBezTo>
                  <a:cubicBezTo>
                    <a:pt x="117172" y="36622"/>
                    <a:pt x="114268" y="43272"/>
                    <a:pt x="111271" y="50016"/>
                  </a:cubicBezTo>
                  <a:lnTo>
                    <a:pt x="247831" y="50016"/>
                  </a:lnTo>
                  <a:lnTo>
                    <a:pt x="247831" y="85420"/>
                  </a:lnTo>
                  <a:lnTo>
                    <a:pt x="168592" y="85420"/>
                  </a:lnTo>
                  <a:cubicBezTo>
                    <a:pt x="171215" y="89916"/>
                    <a:pt x="173837" y="94599"/>
                    <a:pt x="176460" y="99470"/>
                  </a:cubicBezTo>
                  <a:cubicBezTo>
                    <a:pt x="179083" y="104340"/>
                    <a:pt x="181518" y="109117"/>
                    <a:pt x="183766" y="113800"/>
                  </a:cubicBezTo>
                  <a:cubicBezTo>
                    <a:pt x="186014" y="118483"/>
                    <a:pt x="188074" y="122885"/>
                    <a:pt x="189947" y="127006"/>
                  </a:cubicBezTo>
                  <a:cubicBezTo>
                    <a:pt x="191821" y="131128"/>
                    <a:pt x="193319" y="135061"/>
                    <a:pt x="194443" y="138808"/>
                  </a:cubicBezTo>
                  <a:lnTo>
                    <a:pt x="157915" y="153981"/>
                  </a:lnTo>
                  <a:cubicBezTo>
                    <a:pt x="156416" y="149111"/>
                    <a:pt x="154543" y="143959"/>
                    <a:pt x="152295" y="138527"/>
                  </a:cubicBezTo>
                  <a:cubicBezTo>
                    <a:pt x="150047" y="133094"/>
                    <a:pt x="147518" y="127381"/>
                    <a:pt x="144708" y="121387"/>
                  </a:cubicBezTo>
                  <a:cubicBezTo>
                    <a:pt x="141899" y="115392"/>
                    <a:pt x="138901" y="109304"/>
                    <a:pt x="135717" y="103123"/>
                  </a:cubicBezTo>
                  <a:cubicBezTo>
                    <a:pt x="132532" y="96941"/>
                    <a:pt x="129254" y="91040"/>
                    <a:pt x="125882" y="85420"/>
                  </a:cubicBezTo>
                  <a:lnTo>
                    <a:pt x="92164" y="85420"/>
                  </a:lnTo>
                  <a:cubicBezTo>
                    <a:pt x="83547" y="99657"/>
                    <a:pt x="74274" y="113144"/>
                    <a:pt x="64346" y="125883"/>
                  </a:cubicBezTo>
                  <a:cubicBezTo>
                    <a:pt x="54418" y="138621"/>
                    <a:pt x="44583" y="149860"/>
                    <a:pt x="34842" y="159601"/>
                  </a:cubicBezTo>
                  <a:cubicBezTo>
                    <a:pt x="32969" y="158102"/>
                    <a:pt x="30534" y="156323"/>
                    <a:pt x="27537" y="154262"/>
                  </a:cubicBezTo>
                  <a:cubicBezTo>
                    <a:pt x="24539" y="152202"/>
                    <a:pt x="21449" y="150047"/>
                    <a:pt x="18264" y="147800"/>
                  </a:cubicBezTo>
                  <a:cubicBezTo>
                    <a:pt x="15080" y="145552"/>
                    <a:pt x="11895" y="143491"/>
                    <a:pt x="8710" y="141618"/>
                  </a:cubicBezTo>
                  <a:cubicBezTo>
                    <a:pt x="5526" y="139745"/>
                    <a:pt x="2622" y="138059"/>
                    <a:pt x="0" y="136560"/>
                  </a:cubicBezTo>
                  <a:cubicBezTo>
                    <a:pt x="9741" y="128318"/>
                    <a:pt x="18920" y="119045"/>
                    <a:pt x="27537" y="108742"/>
                  </a:cubicBezTo>
                  <a:cubicBezTo>
                    <a:pt x="36154" y="98439"/>
                    <a:pt x="44209" y="87387"/>
                    <a:pt x="51702" y="75586"/>
                  </a:cubicBezTo>
                  <a:cubicBezTo>
                    <a:pt x="59195" y="63784"/>
                    <a:pt x="66032" y="51514"/>
                    <a:pt x="72214" y="38776"/>
                  </a:cubicBezTo>
                  <a:cubicBezTo>
                    <a:pt x="78395" y="26038"/>
                    <a:pt x="83734" y="13113"/>
                    <a:pt x="882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4400" dirty="0"/>
            </a:p>
          </p:txBody>
        </p:sp>
      </p:grp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36D3256F-7261-41E4-9051-07D9B0B30666}"/>
              </a:ext>
            </a:extLst>
          </p:cNvPr>
          <p:cNvGrpSpPr>
            <a:grpSpLocks noChangeAspect="1"/>
          </p:cNvGrpSpPr>
          <p:nvPr/>
        </p:nvGrpSpPr>
        <p:grpSpPr>
          <a:xfrm>
            <a:off x="3901645" y="0"/>
            <a:ext cx="954000" cy="954000"/>
            <a:chOff x="2266641" y="589189"/>
            <a:chExt cx="954000" cy="954000"/>
          </a:xfrm>
        </p:grpSpPr>
        <p:sp>
          <p:nvSpPr>
            <p:cNvPr id="138" name="橢圓 137">
              <a:extLst>
                <a:ext uri="{FF2B5EF4-FFF2-40B4-BE49-F238E27FC236}">
                  <a16:creationId xmlns:a16="http://schemas.microsoft.com/office/drawing/2014/main" id="{EB8EDDDD-8D5F-4349-9C17-79DFDA34B2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6641" y="589189"/>
              <a:ext cx="954000" cy="954000"/>
            </a:xfrm>
            <a:prstGeom prst="ellipse">
              <a:avLst/>
            </a:prstGeom>
            <a:solidFill>
              <a:srgbClr val="11A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400" dirty="0">
                <a:solidFill>
                  <a:schemeClr val="tx1"/>
                </a:solidFill>
                <a:latin typeface="Sarasa Mono SC" panose="02000509000000000000" pitchFamily="49" charset="-122"/>
                <a:ea typeface="Sarasa Mono SC" panose="02000509000000000000" pitchFamily="49" charset="-122"/>
                <a:cs typeface="Sarasa Mono SC" panose="02000509000000000000" pitchFamily="49" charset="-122"/>
              </a:endParaRPr>
            </a:p>
          </p:txBody>
        </p:sp>
        <p:sp>
          <p:nvSpPr>
            <p:cNvPr id="140" name="文字方塊 139">
              <a:extLst>
                <a:ext uri="{FF2B5EF4-FFF2-40B4-BE49-F238E27FC236}">
                  <a16:creationId xmlns:a16="http://schemas.microsoft.com/office/drawing/2014/main" id="{C411EE09-8472-49B8-9C58-75B30891B4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4009" y="809367"/>
              <a:ext cx="519265" cy="513645"/>
            </a:xfrm>
            <a:custGeom>
              <a:avLst/>
              <a:gdLst/>
              <a:ahLst/>
              <a:cxnLst/>
              <a:rect l="l" t="t" r="r" b="b"/>
              <a:pathLst>
                <a:path w="519265" h="513645">
                  <a:moveTo>
                    <a:pt x="146114" y="416424"/>
                  </a:moveTo>
                  <a:lnTo>
                    <a:pt x="183204" y="432159"/>
                  </a:lnTo>
                  <a:cubicBezTo>
                    <a:pt x="173838" y="439277"/>
                    <a:pt x="163441" y="446396"/>
                    <a:pt x="152014" y="453514"/>
                  </a:cubicBezTo>
                  <a:cubicBezTo>
                    <a:pt x="140588" y="460632"/>
                    <a:pt x="128692" y="467470"/>
                    <a:pt x="116329" y="474026"/>
                  </a:cubicBezTo>
                  <a:cubicBezTo>
                    <a:pt x="103966" y="480582"/>
                    <a:pt x="91415" y="486577"/>
                    <a:pt x="78677" y="492009"/>
                  </a:cubicBezTo>
                  <a:cubicBezTo>
                    <a:pt x="65939" y="497442"/>
                    <a:pt x="53575" y="502406"/>
                    <a:pt x="41586" y="506902"/>
                  </a:cubicBezTo>
                  <a:cubicBezTo>
                    <a:pt x="40088" y="505028"/>
                    <a:pt x="38027" y="502780"/>
                    <a:pt x="35405" y="500158"/>
                  </a:cubicBezTo>
                  <a:cubicBezTo>
                    <a:pt x="32782" y="497535"/>
                    <a:pt x="30066" y="494913"/>
                    <a:pt x="27256" y="492290"/>
                  </a:cubicBezTo>
                  <a:cubicBezTo>
                    <a:pt x="24446" y="489668"/>
                    <a:pt x="21543" y="487139"/>
                    <a:pt x="18545" y="484704"/>
                  </a:cubicBezTo>
                  <a:cubicBezTo>
                    <a:pt x="15548" y="482268"/>
                    <a:pt x="12738" y="480114"/>
                    <a:pt x="10116" y="478241"/>
                  </a:cubicBezTo>
                  <a:cubicBezTo>
                    <a:pt x="22479" y="474494"/>
                    <a:pt x="34936" y="470280"/>
                    <a:pt x="47487" y="465596"/>
                  </a:cubicBezTo>
                  <a:cubicBezTo>
                    <a:pt x="60038" y="460913"/>
                    <a:pt x="72308" y="455949"/>
                    <a:pt x="84296" y="450704"/>
                  </a:cubicBezTo>
                  <a:cubicBezTo>
                    <a:pt x="96285" y="445459"/>
                    <a:pt x="107525" y="439933"/>
                    <a:pt x="118015" y="434126"/>
                  </a:cubicBezTo>
                  <a:cubicBezTo>
                    <a:pt x="128505" y="428319"/>
                    <a:pt x="137871" y="422418"/>
                    <a:pt x="146114" y="416424"/>
                  </a:cubicBezTo>
                  <a:close/>
                  <a:moveTo>
                    <a:pt x="362474" y="415300"/>
                  </a:moveTo>
                  <a:cubicBezTo>
                    <a:pt x="374463" y="419421"/>
                    <a:pt x="386920" y="424104"/>
                    <a:pt x="399845" y="429349"/>
                  </a:cubicBezTo>
                  <a:cubicBezTo>
                    <a:pt x="412771" y="434594"/>
                    <a:pt x="425603" y="440120"/>
                    <a:pt x="438341" y="445927"/>
                  </a:cubicBezTo>
                  <a:cubicBezTo>
                    <a:pt x="451079" y="451734"/>
                    <a:pt x="463068" y="457541"/>
                    <a:pt x="474307" y="463348"/>
                  </a:cubicBezTo>
                  <a:cubicBezTo>
                    <a:pt x="485547" y="469156"/>
                    <a:pt x="495288" y="474682"/>
                    <a:pt x="503530" y="479927"/>
                  </a:cubicBezTo>
                  <a:lnTo>
                    <a:pt x="472059" y="503530"/>
                  </a:lnTo>
                  <a:cubicBezTo>
                    <a:pt x="464566" y="498659"/>
                    <a:pt x="455387" y="493321"/>
                    <a:pt x="444522" y="487513"/>
                  </a:cubicBezTo>
                  <a:cubicBezTo>
                    <a:pt x="433658" y="481706"/>
                    <a:pt x="421950" y="475806"/>
                    <a:pt x="409399" y="469811"/>
                  </a:cubicBezTo>
                  <a:cubicBezTo>
                    <a:pt x="396848" y="463817"/>
                    <a:pt x="384017" y="458010"/>
                    <a:pt x="370904" y="452390"/>
                  </a:cubicBezTo>
                  <a:cubicBezTo>
                    <a:pt x="357791" y="446770"/>
                    <a:pt x="345240" y="441712"/>
                    <a:pt x="333251" y="437217"/>
                  </a:cubicBezTo>
                  <a:close/>
                  <a:moveTo>
                    <a:pt x="81487" y="175336"/>
                  </a:moveTo>
                  <a:cubicBezTo>
                    <a:pt x="80737" y="184328"/>
                    <a:pt x="79707" y="193226"/>
                    <a:pt x="78396" y="202030"/>
                  </a:cubicBezTo>
                  <a:cubicBezTo>
                    <a:pt x="77084" y="210834"/>
                    <a:pt x="76054" y="218983"/>
                    <a:pt x="75305" y="226476"/>
                  </a:cubicBezTo>
                  <a:lnTo>
                    <a:pt x="160725" y="226476"/>
                  </a:lnTo>
                  <a:lnTo>
                    <a:pt x="200625" y="226476"/>
                  </a:lnTo>
                  <a:cubicBezTo>
                    <a:pt x="201749" y="218983"/>
                    <a:pt x="202873" y="210834"/>
                    <a:pt x="203997" y="202030"/>
                  </a:cubicBezTo>
                  <a:cubicBezTo>
                    <a:pt x="205121" y="193226"/>
                    <a:pt x="206058" y="184328"/>
                    <a:pt x="206807" y="175336"/>
                  </a:cubicBezTo>
                  <a:lnTo>
                    <a:pt x="130378" y="175336"/>
                  </a:lnTo>
                  <a:cubicBezTo>
                    <a:pt x="134874" y="177959"/>
                    <a:pt x="139370" y="180675"/>
                    <a:pt x="143866" y="183485"/>
                  </a:cubicBezTo>
                  <a:cubicBezTo>
                    <a:pt x="148362" y="186295"/>
                    <a:pt x="152576" y="189292"/>
                    <a:pt x="156510" y="192477"/>
                  </a:cubicBezTo>
                  <a:cubicBezTo>
                    <a:pt x="160444" y="195661"/>
                    <a:pt x="164191" y="198846"/>
                    <a:pt x="167750" y="202030"/>
                  </a:cubicBezTo>
                  <a:cubicBezTo>
                    <a:pt x="171309" y="205215"/>
                    <a:pt x="174212" y="208305"/>
                    <a:pt x="176460" y="211303"/>
                  </a:cubicBezTo>
                  <a:lnTo>
                    <a:pt x="160725" y="226476"/>
                  </a:lnTo>
                  <a:cubicBezTo>
                    <a:pt x="158103" y="223479"/>
                    <a:pt x="155012" y="220201"/>
                    <a:pt x="151452" y="216641"/>
                  </a:cubicBezTo>
                  <a:cubicBezTo>
                    <a:pt x="147893" y="213082"/>
                    <a:pt x="143959" y="209617"/>
                    <a:pt x="139651" y="206245"/>
                  </a:cubicBezTo>
                  <a:cubicBezTo>
                    <a:pt x="135343" y="202873"/>
                    <a:pt x="130847" y="199595"/>
                    <a:pt x="126164" y="196410"/>
                  </a:cubicBezTo>
                  <a:cubicBezTo>
                    <a:pt x="121480" y="193226"/>
                    <a:pt x="116891" y="190322"/>
                    <a:pt x="112395" y="187700"/>
                  </a:cubicBezTo>
                  <a:lnTo>
                    <a:pt x="125883" y="175336"/>
                  </a:lnTo>
                  <a:close/>
                  <a:moveTo>
                    <a:pt x="89354" y="104527"/>
                  </a:moveTo>
                  <a:cubicBezTo>
                    <a:pt x="88605" y="112020"/>
                    <a:pt x="87762" y="119888"/>
                    <a:pt x="86825" y="128130"/>
                  </a:cubicBezTo>
                  <a:cubicBezTo>
                    <a:pt x="85889" y="136373"/>
                    <a:pt x="84858" y="144615"/>
                    <a:pt x="83734" y="152857"/>
                  </a:cubicBezTo>
                  <a:lnTo>
                    <a:pt x="164097" y="152857"/>
                  </a:lnTo>
                  <a:cubicBezTo>
                    <a:pt x="161849" y="149860"/>
                    <a:pt x="159039" y="146769"/>
                    <a:pt x="155667" y="143585"/>
                  </a:cubicBezTo>
                  <a:cubicBezTo>
                    <a:pt x="152295" y="140400"/>
                    <a:pt x="148643" y="137403"/>
                    <a:pt x="144709" y="134593"/>
                  </a:cubicBezTo>
                  <a:cubicBezTo>
                    <a:pt x="140775" y="131783"/>
                    <a:pt x="136747" y="128973"/>
                    <a:pt x="132626" y="126163"/>
                  </a:cubicBezTo>
                  <a:cubicBezTo>
                    <a:pt x="128505" y="123354"/>
                    <a:pt x="124384" y="120825"/>
                    <a:pt x="120263" y="118577"/>
                  </a:cubicBezTo>
                  <a:lnTo>
                    <a:pt x="134874" y="104527"/>
                  </a:lnTo>
                  <a:cubicBezTo>
                    <a:pt x="138995" y="106775"/>
                    <a:pt x="143304" y="109211"/>
                    <a:pt x="147800" y="111833"/>
                  </a:cubicBezTo>
                  <a:cubicBezTo>
                    <a:pt x="152295" y="114456"/>
                    <a:pt x="156604" y="117266"/>
                    <a:pt x="160725" y="120263"/>
                  </a:cubicBezTo>
                  <a:cubicBezTo>
                    <a:pt x="164846" y="123260"/>
                    <a:pt x="168686" y="126257"/>
                    <a:pt x="172246" y="129254"/>
                  </a:cubicBezTo>
                  <a:cubicBezTo>
                    <a:pt x="175805" y="132251"/>
                    <a:pt x="178708" y="135249"/>
                    <a:pt x="180956" y="138246"/>
                  </a:cubicBezTo>
                  <a:lnTo>
                    <a:pt x="166345" y="152857"/>
                  </a:lnTo>
                  <a:lnTo>
                    <a:pt x="209055" y="152857"/>
                  </a:lnTo>
                  <a:cubicBezTo>
                    <a:pt x="209804" y="144615"/>
                    <a:pt x="210553" y="136373"/>
                    <a:pt x="211303" y="128130"/>
                  </a:cubicBezTo>
                  <a:cubicBezTo>
                    <a:pt x="212052" y="119888"/>
                    <a:pt x="212614" y="112020"/>
                    <a:pt x="212989" y="104527"/>
                  </a:cubicBezTo>
                  <a:lnTo>
                    <a:pt x="134874" y="104527"/>
                  </a:lnTo>
                  <a:close/>
                  <a:moveTo>
                    <a:pt x="339995" y="78677"/>
                  </a:moveTo>
                  <a:lnTo>
                    <a:pt x="337747" y="82610"/>
                  </a:lnTo>
                  <a:cubicBezTo>
                    <a:pt x="344116" y="96847"/>
                    <a:pt x="351328" y="110428"/>
                    <a:pt x="359383" y="123354"/>
                  </a:cubicBezTo>
                  <a:cubicBezTo>
                    <a:pt x="367438" y="136279"/>
                    <a:pt x="376524" y="148549"/>
                    <a:pt x="386639" y="160163"/>
                  </a:cubicBezTo>
                  <a:cubicBezTo>
                    <a:pt x="397129" y="148549"/>
                    <a:pt x="406215" y="135998"/>
                    <a:pt x="413895" y="122511"/>
                  </a:cubicBezTo>
                  <a:cubicBezTo>
                    <a:pt x="421575" y="109023"/>
                    <a:pt x="427851" y="94412"/>
                    <a:pt x="432721" y="78677"/>
                  </a:cubicBezTo>
                  <a:close/>
                  <a:moveTo>
                    <a:pt x="332127" y="2248"/>
                  </a:moveTo>
                  <a:lnTo>
                    <a:pt x="368656" y="8992"/>
                  </a:lnTo>
                  <a:cubicBezTo>
                    <a:pt x="366783" y="15735"/>
                    <a:pt x="364722" y="22198"/>
                    <a:pt x="362474" y="28380"/>
                  </a:cubicBezTo>
                  <a:cubicBezTo>
                    <a:pt x="360226" y="34562"/>
                    <a:pt x="357791" y="40837"/>
                    <a:pt x="355168" y="47206"/>
                  </a:cubicBezTo>
                  <a:lnTo>
                    <a:pt x="508026" y="47206"/>
                  </a:lnTo>
                  <a:lnTo>
                    <a:pt x="508026" y="78677"/>
                  </a:lnTo>
                  <a:lnTo>
                    <a:pt x="469811" y="78677"/>
                  </a:lnTo>
                  <a:cubicBezTo>
                    <a:pt x="463817" y="99282"/>
                    <a:pt x="455856" y="118296"/>
                    <a:pt x="445927" y="135717"/>
                  </a:cubicBezTo>
                  <a:cubicBezTo>
                    <a:pt x="435999" y="153138"/>
                    <a:pt x="424479" y="168967"/>
                    <a:pt x="411366" y="183204"/>
                  </a:cubicBezTo>
                  <a:cubicBezTo>
                    <a:pt x="425977" y="195942"/>
                    <a:pt x="442462" y="207088"/>
                    <a:pt x="460820" y="216641"/>
                  </a:cubicBezTo>
                  <a:cubicBezTo>
                    <a:pt x="479178" y="226195"/>
                    <a:pt x="498659" y="233969"/>
                    <a:pt x="519265" y="239963"/>
                  </a:cubicBezTo>
                  <a:cubicBezTo>
                    <a:pt x="517392" y="241837"/>
                    <a:pt x="515238" y="243991"/>
                    <a:pt x="512802" y="246426"/>
                  </a:cubicBezTo>
                  <a:cubicBezTo>
                    <a:pt x="510367" y="248861"/>
                    <a:pt x="508119" y="251578"/>
                    <a:pt x="506059" y="254575"/>
                  </a:cubicBezTo>
                  <a:cubicBezTo>
                    <a:pt x="503998" y="257572"/>
                    <a:pt x="502031" y="260476"/>
                    <a:pt x="500158" y="263285"/>
                  </a:cubicBezTo>
                  <a:cubicBezTo>
                    <a:pt x="498285" y="266095"/>
                    <a:pt x="496599" y="268811"/>
                    <a:pt x="495100" y="271434"/>
                  </a:cubicBezTo>
                  <a:cubicBezTo>
                    <a:pt x="474120" y="264316"/>
                    <a:pt x="454451" y="255418"/>
                    <a:pt x="436093" y="244740"/>
                  </a:cubicBezTo>
                  <a:cubicBezTo>
                    <a:pt x="417735" y="234063"/>
                    <a:pt x="400876" y="221793"/>
                    <a:pt x="385515" y="207931"/>
                  </a:cubicBezTo>
                  <a:cubicBezTo>
                    <a:pt x="371653" y="219545"/>
                    <a:pt x="356854" y="230035"/>
                    <a:pt x="341119" y="239401"/>
                  </a:cubicBezTo>
                  <a:cubicBezTo>
                    <a:pt x="325384" y="248768"/>
                    <a:pt x="308337" y="257197"/>
                    <a:pt x="289979" y="264690"/>
                  </a:cubicBezTo>
                  <a:cubicBezTo>
                    <a:pt x="288855" y="262817"/>
                    <a:pt x="287357" y="260569"/>
                    <a:pt x="285484" y="257947"/>
                  </a:cubicBezTo>
                  <a:cubicBezTo>
                    <a:pt x="283610" y="255324"/>
                    <a:pt x="281643" y="252701"/>
                    <a:pt x="279583" y="250079"/>
                  </a:cubicBezTo>
                  <a:cubicBezTo>
                    <a:pt x="277522" y="247456"/>
                    <a:pt x="275274" y="244928"/>
                    <a:pt x="272839" y="242492"/>
                  </a:cubicBezTo>
                  <a:cubicBezTo>
                    <a:pt x="270404" y="240057"/>
                    <a:pt x="268250" y="238090"/>
                    <a:pt x="266376" y="236592"/>
                  </a:cubicBezTo>
                  <a:cubicBezTo>
                    <a:pt x="284734" y="229848"/>
                    <a:pt x="301968" y="222168"/>
                    <a:pt x="318078" y="213551"/>
                  </a:cubicBezTo>
                  <a:cubicBezTo>
                    <a:pt x="334188" y="204934"/>
                    <a:pt x="348987" y="195005"/>
                    <a:pt x="362474" y="183766"/>
                  </a:cubicBezTo>
                  <a:cubicBezTo>
                    <a:pt x="353483" y="173276"/>
                    <a:pt x="345334" y="162224"/>
                    <a:pt x="338028" y="150609"/>
                  </a:cubicBezTo>
                  <a:cubicBezTo>
                    <a:pt x="330723" y="138995"/>
                    <a:pt x="323885" y="126819"/>
                    <a:pt x="317516" y="114081"/>
                  </a:cubicBezTo>
                  <a:cubicBezTo>
                    <a:pt x="313020" y="120075"/>
                    <a:pt x="308525" y="125695"/>
                    <a:pt x="304029" y="130940"/>
                  </a:cubicBezTo>
                  <a:cubicBezTo>
                    <a:pt x="299533" y="136185"/>
                    <a:pt x="294662" y="141056"/>
                    <a:pt x="289417" y="145552"/>
                  </a:cubicBezTo>
                  <a:cubicBezTo>
                    <a:pt x="288293" y="144053"/>
                    <a:pt x="286608" y="142180"/>
                    <a:pt x="284360" y="139932"/>
                  </a:cubicBezTo>
                  <a:cubicBezTo>
                    <a:pt x="282112" y="137684"/>
                    <a:pt x="279770" y="135342"/>
                    <a:pt x="277335" y="132907"/>
                  </a:cubicBezTo>
                  <a:cubicBezTo>
                    <a:pt x="274900" y="130472"/>
                    <a:pt x="272371" y="128224"/>
                    <a:pt x="269748" y="126163"/>
                  </a:cubicBezTo>
                  <a:cubicBezTo>
                    <a:pt x="267126" y="124103"/>
                    <a:pt x="264690" y="122323"/>
                    <a:pt x="262443" y="120825"/>
                  </a:cubicBezTo>
                  <a:cubicBezTo>
                    <a:pt x="270685" y="113706"/>
                    <a:pt x="278365" y="105745"/>
                    <a:pt x="285484" y="96941"/>
                  </a:cubicBezTo>
                  <a:cubicBezTo>
                    <a:pt x="292602" y="88136"/>
                    <a:pt x="299065" y="78677"/>
                    <a:pt x="304872" y="68561"/>
                  </a:cubicBezTo>
                  <a:cubicBezTo>
                    <a:pt x="310679" y="58445"/>
                    <a:pt x="315924" y="47768"/>
                    <a:pt x="320607" y="36528"/>
                  </a:cubicBezTo>
                  <a:cubicBezTo>
                    <a:pt x="325290" y="25289"/>
                    <a:pt x="329130" y="13862"/>
                    <a:pt x="332127" y="2248"/>
                  </a:cubicBezTo>
                  <a:close/>
                  <a:moveTo>
                    <a:pt x="74181" y="0"/>
                  </a:moveTo>
                  <a:lnTo>
                    <a:pt x="107899" y="7868"/>
                  </a:lnTo>
                  <a:cubicBezTo>
                    <a:pt x="106775" y="10490"/>
                    <a:pt x="105464" y="13487"/>
                    <a:pt x="103966" y="16859"/>
                  </a:cubicBezTo>
                  <a:cubicBezTo>
                    <a:pt x="102467" y="20231"/>
                    <a:pt x="100781" y="23416"/>
                    <a:pt x="98908" y="26413"/>
                  </a:cubicBezTo>
                  <a:lnTo>
                    <a:pt x="269186" y="26413"/>
                  </a:lnTo>
                  <a:lnTo>
                    <a:pt x="269186" y="55074"/>
                  </a:lnTo>
                  <a:lnTo>
                    <a:pt x="80925" y="55074"/>
                  </a:lnTo>
                  <a:cubicBezTo>
                    <a:pt x="78302" y="59195"/>
                    <a:pt x="75492" y="63222"/>
                    <a:pt x="72495" y="67156"/>
                  </a:cubicBezTo>
                  <a:cubicBezTo>
                    <a:pt x="69498" y="71090"/>
                    <a:pt x="66313" y="75117"/>
                    <a:pt x="62941" y="79239"/>
                  </a:cubicBezTo>
                  <a:lnTo>
                    <a:pt x="247831" y="79239"/>
                  </a:lnTo>
                  <a:cubicBezTo>
                    <a:pt x="247082" y="90103"/>
                    <a:pt x="246145" y="101624"/>
                    <a:pt x="245021" y="113800"/>
                  </a:cubicBezTo>
                  <a:cubicBezTo>
                    <a:pt x="243897" y="125976"/>
                    <a:pt x="242773" y="138246"/>
                    <a:pt x="241649" y="150609"/>
                  </a:cubicBezTo>
                  <a:lnTo>
                    <a:pt x="280988" y="150609"/>
                  </a:lnTo>
                  <a:lnTo>
                    <a:pt x="280988" y="177584"/>
                  </a:lnTo>
                  <a:lnTo>
                    <a:pt x="239402" y="177584"/>
                  </a:lnTo>
                  <a:cubicBezTo>
                    <a:pt x="238652" y="186201"/>
                    <a:pt x="237809" y="194724"/>
                    <a:pt x="236873" y="203154"/>
                  </a:cubicBezTo>
                  <a:cubicBezTo>
                    <a:pt x="235936" y="211584"/>
                    <a:pt x="234906" y="219358"/>
                    <a:pt x="233782" y="226476"/>
                  </a:cubicBezTo>
                  <a:lnTo>
                    <a:pt x="264128" y="226476"/>
                  </a:lnTo>
                  <a:lnTo>
                    <a:pt x="264128" y="251765"/>
                  </a:lnTo>
                  <a:lnTo>
                    <a:pt x="218047" y="251765"/>
                  </a:lnTo>
                  <a:lnTo>
                    <a:pt x="238840" y="269186"/>
                  </a:lnTo>
                  <a:cubicBezTo>
                    <a:pt x="228349" y="275180"/>
                    <a:pt x="217391" y="280894"/>
                    <a:pt x="205964" y="286326"/>
                  </a:cubicBezTo>
                  <a:cubicBezTo>
                    <a:pt x="194537" y="291759"/>
                    <a:pt x="183391" y="296723"/>
                    <a:pt x="172527" y="301219"/>
                  </a:cubicBezTo>
                  <a:lnTo>
                    <a:pt x="278740" y="296723"/>
                  </a:lnTo>
                  <a:cubicBezTo>
                    <a:pt x="289605" y="291478"/>
                    <a:pt x="300376" y="286139"/>
                    <a:pt x="311053" y="280707"/>
                  </a:cubicBezTo>
                  <a:cubicBezTo>
                    <a:pt x="321731" y="275274"/>
                    <a:pt x="332127" y="269561"/>
                    <a:pt x="342243" y="263566"/>
                  </a:cubicBezTo>
                  <a:lnTo>
                    <a:pt x="366970" y="291103"/>
                  </a:lnTo>
                  <a:cubicBezTo>
                    <a:pt x="336249" y="307213"/>
                    <a:pt x="305153" y="321824"/>
                    <a:pt x="273682" y="334937"/>
                  </a:cubicBezTo>
                  <a:cubicBezTo>
                    <a:pt x="242211" y="348050"/>
                    <a:pt x="210553" y="360039"/>
                    <a:pt x="178708" y="370904"/>
                  </a:cubicBezTo>
                  <a:lnTo>
                    <a:pt x="388887" y="358540"/>
                  </a:lnTo>
                  <a:cubicBezTo>
                    <a:pt x="381769" y="353295"/>
                    <a:pt x="374557" y="348331"/>
                    <a:pt x="367251" y="343648"/>
                  </a:cubicBezTo>
                  <a:cubicBezTo>
                    <a:pt x="359945" y="338965"/>
                    <a:pt x="352733" y="334750"/>
                    <a:pt x="345615" y="331003"/>
                  </a:cubicBezTo>
                  <a:lnTo>
                    <a:pt x="373152" y="310772"/>
                  </a:lnTo>
                  <a:cubicBezTo>
                    <a:pt x="383642" y="316767"/>
                    <a:pt x="394507" y="323323"/>
                    <a:pt x="405746" y="330441"/>
                  </a:cubicBezTo>
                  <a:cubicBezTo>
                    <a:pt x="416986" y="337560"/>
                    <a:pt x="427851" y="344865"/>
                    <a:pt x="438341" y="352358"/>
                  </a:cubicBezTo>
                  <a:cubicBezTo>
                    <a:pt x="448831" y="359851"/>
                    <a:pt x="458666" y="367344"/>
                    <a:pt x="467844" y="374837"/>
                  </a:cubicBezTo>
                  <a:cubicBezTo>
                    <a:pt x="477023" y="382330"/>
                    <a:pt x="484797" y="389261"/>
                    <a:pt x="491166" y="395630"/>
                  </a:cubicBezTo>
                  <a:lnTo>
                    <a:pt x="461944" y="418109"/>
                  </a:lnTo>
                  <a:cubicBezTo>
                    <a:pt x="457448" y="413239"/>
                    <a:pt x="452296" y="408181"/>
                    <a:pt x="446489" y="402936"/>
                  </a:cubicBezTo>
                  <a:cubicBezTo>
                    <a:pt x="440682" y="397691"/>
                    <a:pt x="434032" y="392071"/>
                    <a:pt x="426539" y="386077"/>
                  </a:cubicBezTo>
                  <a:lnTo>
                    <a:pt x="288855" y="395068"/>
                  </a:lnTo>
                  <a:lnTo>
                    <a:pt x="288855" y="470935"/>
                  </a:lnTo>
                  <a:cubicBezTo>
                    <a:pt x="288855" y="476555"/>
                    <a:pt x="288574" y="481332"/>
                    <a:pt x="288012" y="485266"/>
                  </a:cubicBezTo>
                  <a:cubicBezTo>
                    <a:pt x="287450" y="489199"/>
                    <a:pt x="286327" y="492665"/>
                    <a:pt x="284641" y="495662"/>
                  </a:cubicBezTo>
                  <a:cubicBezTo>
                    <a:pt x="282955" y="498659"/>
                    <a:pt x="280707" y="501095"/>
                    <a:pt x="277897" y="502968"/>
                  </a:cubicBezTo>
                  <a:cubicBezTo>
                    <a:pt x="275087" y="504841"/>
                    <a:pt x="271621" y="506527"/>
                    <a:pt x="267500" y="508026"/>
                  </a:cubicBezTo>
                  <a:cubicBezTo>
                    <a:pt x="258883" y="511023"/>
                    <a:pt x="247737" y="512709"/>
                    <a:pt x="234063" y="513083"/>
                  </a:cubicBezTo>
                  <a:cubicBezTo>
                    <a:pt x="220388" y="513458"/>
                    <a:pt x="203622" y="513645"/>
                    <a:pt x="183766" y="513645"/>
                  </a:cubicBezTo>
                  <a:cubicBezTo>
                    <a:pt x="182267" y="508026"/>
                    <a:pt x="180207" y="502125"/>
                    <a:pt x="177584" y="495943"/>
                  </a:cubicBezTo>
                  <a:cubicBezTo>
                    <a:pt x="174962" y="489761"/>
                    <a:pt x="172152" y="484048"/>
                    <a:pt x="169155" y="478803"/>
                  </a:cubicBezTo>
                  <a:cubicBezTo>
                    <a:pt x="177397" y="478803"/>
                    <a:pt x="185077" y="478897"/>
                    <a:pt x="192196" y="479084"/>
                  </a:cubicBezTo>
                  <a:cubicBezTo>
                    <a:pt x="199314" y="479271"/>
                    <a:pt x="205870" y="479365"/>
                    <a:pt x="211865" y="479365"/>
                  </a:cubicBezTo>
                  <a:cubicBezTo>
                    <a:pt x="217859" y="479365"/>
                    <a:pt x="223011" y="479271"/>
                    <a:pt x="227319" y="479084"/>
                  </a:cubicBezTo>
                  <a:cubicBezTo>
                    <a:pt x="231628" y="478897"/>
                    <a:pt x="234718" y="478803"/>
                    <a:pt x="236592" y="478803"/>
                  </a:cubicBezTo>
                  <a:cubicBezTo>
                    <a:pt x="240713" y="478803"/>
                    <a:pt x="243523" y="478147"/>
                    <a:pt x="245021" y="476836"/>
                  </a:cubicBezTo>
                  <a:cubicBezTo>
                    <a:pt x="246520" y="475525"/>
                    <a:pt x="247269" y="473183"/>
                    <a:pt x="247269" y="469811"/>
                  </a:cubicBezTo>
                  <a:lnTo>
                    <a:pt x="247269" y="397878"/>
                  </a:lnTo>
                  <a:cubicBezTo>
                    <a:pt x="220669" y="399752"/>
                    <a:pt x="197722" y="401344"/>
                    <a:pt x="178427" y="402655"/>
                  </a:cubicBezTo>
                  <a:cubicBezTo>
                    <a:pt x="159133" y="403966"/>
                    <a:pt x="142648" y="405184"/>
                    <a:pt x="128973" y="406308"/>
                  </a:cubicBezTo>
                  <a:cubicBezTo>
                    <a:pt x="115299" y="407432"/>
                    <a:pt x="104059" y="408369"/>
                    <a:pt x="95255" y="409118"/>
                  </a:cubicBezTo>
                  <a:cubicBezTo>
                    <a:pt x="86451" y="409867"/>
                    <a:pt x="79239" y="410710"/>
                    <a:pt x="73619" y="411647"/>
                  </a:cubicBezTo>
                  <a:cubicBezTo>
                    <a:pt x="67999" y="412583"/>
                    <a:pt x="63597" y="413426"/>
                    <a:pt x="60413" y="414176"/>
                  </a:cubicBezTo>
                  <a:cubicBezTo>
                    <a:pt x="57228" y="414925"/>
                    <a:pt x="54324" y="415674"/>
                    <a:pt x="51702" y="416424"/>
                  </a:cubicBezTo>
                  <a:cubicBezTo>
                    <a:pt x="51327" y="414550"/>
                    <a:pt x="50765" y="412115"/>
                    <a:pt x="50016" y="409118"/>
                  </a:cubicBezTo>
                  <a:cubicBezTo>
                    <a:pt x="49267" y="406121"/>
                    <a:pt x="48424" y="402936"/>
                    <a:pt x="47487" y="399564"/>
                  </a:cubicBezTo>
                  <a:cubicBezTo>
                    <a:pt x="46550" y="396192"/>
                    <a:pt x="45520" y="392821"/>
                    <a:pt x="44396" y="389449"/>
                  </a:cubicBezTo>
                  <a:cubicBezTo>
                    <a:pt x="43272" y="386077"/>
                    <a:pt x="42148" y="383267"/>
                    <a:pt x="41024" y="381019"/>
                  </a:cubicBezTo>
                  <a:cubicBezTo>
                    <a:pt x="50391" y="380270"/>
                    <a:pt x="61068" y="378303"/>
                    <a:pt x="73057" y="375118"/>
                  </a:cubicBezTo>
                  <a:cubicBezTo>
                    <a:pt x="85046" y="371934"/>
                    <a:pt x="98533" y="367719"/>
                    <a:pt x="113519" y="362474"/>
                  </a:cubicBezTo>
                  <a:cubicBezTo>
                    <a:pt x="117640" y="360975"/>
                    <a:pt x="122979" y="359102"/>
                    <a:pt x="129535" y="356854"/>
                  </a:cubicBezTo>
                  <a:cubicBezTo>
                    <a:pt x="136092" y="354606"/>
                    <a:pt x="143491" y="351984"/>
                    <a:pt x="151733" y="348987"/>
                  </a:cubicBezTo>
                  <a:cubicBezTo>
                    <a:pt x="159976" y="345989"/>
                    <a:pt x="168967" y="342711"/>
                    <a:pt x="178708" y="339152"/>
                  </a:cubicBezTo>
                  <a:cubicBezTo>
                    <a:pt x="188449" y="335593"/>
                    <a:pt x="198565" y="331753"/>
                    <a:pt x="209055" y="327632"/>
                  </a:cubicBezTo>
                  <a:cubicBezTo>
                    <a:pt x="193694" y="328381"/>
                    <a:pt x="180301" y="329130"/>
                    <a:pt x="168874" y="329879"/>
                  </a:cubicBezTo>
                  <a:cubicBezTo>
                    <a:pt x="157447" y="330629"/>
                    <a:pt x="147706" y="331284"/>
                    <a:pt x="139651" y="331846"/>
                  </a:cubicBezTo>
                  <a:cubicBezTo>
                    <a:pt x="131596" y="332408"/>
                    <a:pt x="124852" y="332970"/>
                    <a:pt x="119420" y="333532"/>
                  </a:cubicBezTo>
                  <a:cubicBezTo>
                    <a:pt x="113987" y="334094"/>
                    <a:pt x="109585" y="334563"/>
                    <a:pt x="106213" y="334937"/>
                  </a:cubicBezTo>
                  <a:cubicBezTo>
                    <a:pt x="102842" y="335312"/>
                    <a:pt x="100125" y="335780"/>
                    <a:pt x="98065" y="336342"/>
                  </a:cubicBezTo>
                  <a:cubicBezTo>
                    <a:pt x="96004" y="336904"/>
                    <a:pt x="94225" y="337372"/>
                    <a:pt x="92726" y="337747"/>
                  </a:cubicBezTo>
                  <a:cubicBezTo>
                    <a:pt x="92351" y="335874"/>
                    <a:pt x="91789" y="333532"/>
                    <a:pt x="91040" y="330722"/>
                  </a:cubicBezTo>
                  <a:cubicBezTo>
                    <a:pt x="90291" y="327912"/>
                    <a:pt x="89448" y="324915"/>
                    <a:pt x="88511" y="321731"/>
                  </a:cubicBezTo>
                  <a:cubicBezTo>
                    <a:pt x="87575" y="318546"/>
                    <a:pt x="86544" y="315455"/>
                    <a:pt x="85420" y="312458"/>
                  </a:cubicBezTo>
                  <a:cubicBezTo>
                    <a:pt x="84296" y="309461"/>
                    <a:pt x="83360" y="306838"/>
                    <a:pt x="82611" y="304591"/>
                  </a:cubicBezTo>
                  <a:cubicBezTo>
                    <a:pt x="87481" y="303841"/>
                    <a:pt x="92632" y="302905"/>
                    <a:pt x="98065" y="301781"/>
                  </a:cubicBezTo>
                  <a:cubicBezTo>
                    <a:pt x="103497" y="300657"/>
                    <a:pt x="109585" y="298783"/>
                    <a:pt x="116329" y="296161"/>
                  </a:cubicBezTo>
                  <a:cubicBezTo>
                    <a:pt x="119701" y="295037"/>
                    <a:pt x="124571" y="293164"/>
                    <a:pt x="130940" y="290541"/>
                  </a:cubicBezTo>
                  <a:cubicBezTo>
                    <a:pt x="137309" y="287919"/>
                    <a:pt x="144615" y="284640"/>
                    <a:pt x="152857" y="280707"/>
                  </a:cubicBezTo>
                  <a:cubicBezTo>
                    <a:pt x="161100" y="276773"/>
                    <a:pt x="169810" y="272371"/>
                    <a:pt x="178989" y="267500"/>
                  </a:cubicBezTo>
                  <a:cubicBezTo>
                    <a:pt x="188168" y="262630"/>
                    <a:pt x="196879" y="257385"/>
                    <a:pt x="205121" y="251765"/>
                  </a:cubicBezTo>
                  <a:lnTo>
                    <a:pt x="37653" y="251765"/>
                  </a:lnTo>
                  <a:cubicBezTo>
                    <a:pt x="39526" y="241649"/>
                    <a:pt x="41399" y="230223"/>
                    <a:pt x="43272" y="217484"/>
                  </a:cubicBezTo>
                  <a:cubicBezTo>
                    <a:pt x="45146" y="204746"/>
                    <a:pt x="46831" y="191446"/>
                    <a:pt x="48330" y="177584"/>
                  </a:cubicBezTo>
                  <a:lnTo>
                    <a:pt x="6744" y="177584"/>
                  </a:lnTo>
                  <a:lnTo>
                    <a:pt x="6744" y="150609"/>
                  </a:lnTo>
                  <a:lnTo>
                    <a:pt x="51140" y="150609"/>
                  </a:lnTo>
                  <a:cubicBezTo>
                    <a:pt x="52639" y="139370"/>
                    <a:pt x="53950" y="128130"/>
                    <a:pt x="55074" y="116891"/>
                  </a:cubicBezTo>
                  <a:cubicBezTo>
                    <a:pt x="56198" y="105651"/>
                    <a:pt x="57134" y="94974"/>
                    <a:pt x="57884" y="84858"/>
                  </a:cubicBezTo>
                  <a:cubicBezTo>
                    <a:pt x="53388" y="89729"/>
                    <a:pt x="48892" y="94412"/>
                    <a:pt x="44396" y="98908"/>
                  </a:cubicBezTo>
                  <a:cubicBezTo>
                    <a:pt x="39900" y="103403"/>
                    <a:pt x="35217" y="107712"/>
                    <a:pt x="30347" y="111833"/>
                  </a:cubicBezTo>
                  <a:cubicBezTo>
                    <a:pt x="28848" y="110334"/>
                    <a:pt x="26788" y="108649"/>
                    <a:pt x="24165" y="106775"/>
                  </a:cubicBezTo>
                  <a:cubicBezTo>
                    <a:pt x="21543" y="104902"/>
                    <a:pt x="18826" y="103122"/>
                    <a:pt x="16016" y="101437"/>
                  </a:cubicBezTo>
                  <a:cubicBezTo>
                    <a:pt x="13207" y="99751"/>
                    <a:pt x="10397" y="98065"/>
                    <a:pt x="7587" y="96379"/>
                  </a:cubicBezTo>
                  <a:cubicBezTo>
                    <a:pt x="4777" y="94693"/>
                    <a:pt x="2248" y="93288"/>
                    <a:pt x="0" y="92164"/>
                  </a:cubicBezTo>
                  <a:cubicBezTo>
                    <a:pt x="7868" y="86170"/>
                    <a:pt x="15454" y="79707"/>
                    <a:pt x="22760" y="72776"/>
                  </a:cubicBezTo>
                  <a:cubicBezTo>
                    <a:pt x="30066" y="65845"/>
                    <a:pt x="36903" y="58445"/>
                    <a:pt x="43272" y="50578"/>
                  </a:cubicBezTo>
                  <a:cubicBezTo>
                    <a:pt x="49641" y="42710"/>
                    <a:pt x="55448" y="34468"/>
                    <a:pt x="60693" y="25851"/>
                  </a:cubicBezTo>
                  <a:cubicBezTo>
                    <a:pt x="65939" y="17234"/>
                    <a:pt x="70434" y="8617"/>
                    <a:pt x="7418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4400" dirty="0">
                <a:latin typeface="Sarasa Mono SC" panose="02000509000000000000" pitchFamily="49" charset="-122"/>
                <a:ea typeface="Sarasa Mono SC" panose="02000509000000000000" pitchFamily="49" charset="-122"/>
                <a:cs typeface="Sarasa Mono SC" panose="02000509000000000000" pitchFamily="49" charset="-122"/>
              </a:endParaRPr>
            </a:p>
          </p:txBody>
        </p:sp>
      </p:grpSp>
      <p:pic>
        <p:nvPicPr>
          <p:cNvPr id="121" name="圖片 120">
            <a:extLst>
              <a:ext uri="{FF2B5EF4-FFF2-40B4-BE49-F238E27FC236}">
                <a16:creationId xmlns:a16="http://schemas.microsoft.com/office/drawing/2014/main" id="{FC244E59-AC8C-4E97-B644-DB299ACA22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57" y="0"/>
            <a:ext cx="954000" cy="954000"/>
          </a:xfrm>
          <a:prstGeom prst="rect">
            <a:avLst/>
          </a:prstGeom>
        </p:spPr>
      </p:pic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88CC1C5C-7BED-4690-9315-49CEAC8E3CFA}"/>
              </a:ext>
            </a:extLst>
          </p:cNvPr>
          <p:cNvGrpSpPr>
            <a:grpSpLocks noChangeAspect="1"/>
          </p:cNvGrpSpPr>
          <p:nvPr/>
        </p:nvGrpSpPr>
        <p:grpSpPr>
          <a:xfrm>
            <a:off x="6948004" y="0"/>
            <a:ext cx="954000" cy="954000"/>
            <a:chOff x="5991137" y="610347"/>
            <a:chExt cx="954000" cy="954000"/>
          </a:xfrm>
        </p:grpSpPr>
        <p:sp>
          <p:nvSpPr>
            <p:cNvPr id="131" name="橢圓 130">
              <a:extLst>
                <a:ext uri="{FF2B5EF4-FFF2-40B4-BE49-F238E27FC236}">
                  <a16:creationId xmlns:a16="http://schemas.microsoft.com/office/drawing/2014/main" id="{5A8E56FE-4A49-4AF3-BA3F-CC53992BE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1137" y="610347"/>
              <a:ext cx="954000" cy="9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400" dirty="0">
                <a:solidFill>
                  <a:schemeClr val="tx1"/>
                </a:solidFill>
                <a:latin typeface="Sarasa Mono SC" panose="02000509000000000000" pitchFamily="49" charset="-122"/>
                <a:ea typeface="Sarasa Mono SC" panose="02000509000000000000" pitchFamily="49" charset="-122"/>
                <a:cs typeface="Sarasa Mono SC" panose="02000509000000000000" pitchFamily="49" charset="-122"/>
              </a:endParaRPr>
            </a:p>
          </p:txBody>
        </p:sp>
        <p:sp>
          <p:nvSpPr>
            <p:cNvPr id="136" name="橢圓 135">
              <a:extLst>
                <a:ext uri="{FF2B5EF4-FFF2-40B4-BE49-F238E27FC236}">
                  <a16:creationId xmlns:a16="http://schemas.microsoft.com/office/drawing/2014/main" id="{1F4BF848-268B-49C2-A5BA-1A1334DE6E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8137" y="907347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400" dirty="0">
                <a:solidFill>
                  <a:schemeClr val="tx1"/>
                </a:solidFill>
                <a:latin typeface="Sarasa Mono SC" panose="02000509000000000000" pitchFamily="49" charset="-122"/>
                <a:ea typeface="Sarasa Mono SC" panose="02000509000000000000" pitchFamily="49" charset="-122"/>
                <a:cs typeface="Sarasa Mono SC" panose="02000509000000000000" pitchFamily="49" charset="-122"/>
              </a:endParaRPr>
            </a:p>
          </p:txBody>
        </p:sp>
      </p:grpSp>
      <p:pic>
        <p:nvPicPr>
          <p:cNvPr id="127" name="圖片 126">
            <a:extLst>
              <a:ext uri="{FF2B5EF4-FFF2-40B4-BE49-F238E27FC236}">
                <a16:creationId xmlns:a16="http://schemas.microsoft.com/office/drawing/2014/main" id="{5AAEB25C-44D4-41E0-88CB-28767A5760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098" y="0"/>
            <a:ext cx="954000" cy="954000"/>
          </a:xfrm>
          <a:prstGeom prst="rect">
            <a:avLst/>
          </a:prstGeom>
        </p:spPr>
      </p:pic>
      <p:pic>
        <p:nvPicPr>
          <p:cNvPr id="128" name="圖片 127">
            <a:extLst>
              <a:ext uri="{FF2B5EF4-FFF2-40B4-BE49-F238E27FC236}">
                <a16:creationId xmlns:a16="http://schemas.microsoft.com/office/drawing/2014/main" id="{2E065584-710F-4C63-94D2-75A7B112F3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912" y="810"/>
            <a:ext cx="952381" cy="952381"/>
          </a:xfrm>
          <a:prstGeom prst="rect">
            <a:avLst/>
          </a:prstGeom>
        </p:spPr>
      </p:pic>
      <p:pic>
        <p:nvPicPr>
          <p:cNvPr id="129" name="圖片 128">
            <a:extLst>
              <a:ext uri="{FF2B5EF4-FFF2-40B4-BE49-F238E27FC236}">
                <a16:creationId xmlns:a16="http://schemas.microsoft.com/office/drawing/2014/main" id="{7DA43604-D3D2-4BC1-B534-B1A03950D7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51" y="0"/>
            <a:ext cx="954000" cy="954000"/>
          </a:xfrm>
          <a:prstGeom prst="rect">
            <a:avLst/>
          </a:prstGeom>
        </p:spPr>
      </p:pic>
      <p:grpSp>
        <p:nvGrpSpPr>
          <p:cNvPr id="147" name="群組 146">
            <a:extLst>
              <a:ext uri="{FF2B5EF4-FFF2-40B4-BE49-F238E27FC236}">
                <a16:creationId xmlns:a16="http://schemas.microsoft.com/office/drawing/2014/main" id="{BA79D4AA-B681-4F44-ABE2-C5FB65852DAE}"/>
              </a:ext>
            </a:extLst>
          </p:cNvPr>
          <p:cNvGrpSpPr>
            <a:grpSpLocks noChangeAspect="1"/>
          </p:cNvGrpSpPr>
          <p:nvPr/>
        </p:nvGrpSpPr>
        <p:grpSpPr>
          <a:xfrm>
            <a:off x="1870739" y="1015454"/>
            <a:ext cx="540000" cy="540000"/>
            <a:chOff x="1566249" y="1843848"/>
            <a:chExt cx="954000" cy="954000"/>
          </a:xfrm>
        </p:grpSpPr>
        <p:sp>
          <p:nvSpPr>
            <p:cNvPr id="171" name="橢圓 170">
              <a:extLst>
                <a:ext uri="{FF2B5EF4-FFF2-40B4-BE49-F238E27FC236}">
                  <a16:creationId xmlns:a16="http://schemas.microsoft.com/office/drawing/2014/main" id="{6156D41C-14A7-4B9F-BD55-9A1F580530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6249" y="1843848"/>
              <a:ext cx="954000" cy="954000"/>
            </a:xfrm>
            <a:prstGeom prst="ellipse">
              <a:avLst/>
            </a:prstGeom>
            <a:solidFill>
              <a:srgbClr val="ED556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400" dirty="0">
                <a:latin typeface="Sarasa Mono SC" panose="02000509000000000000" pitchFamily="49" charset="-122"/>
                <a:ea typeface="Sarasa Mono SC" panose="02000509000000000000" pitchFamily="49" charset="-122"/>
                <a:cs typeface="Sarasa Mono SC" panose="02000509000000000000" pitchFamily="49" charset="-122"/>
              </a:endParaRPr>
            </a:p>
          </p:txBody>
        </p:sp>
        <p:sp>
          <p:nvSpPr>
            <p:cNvPr id="172" name="文字方塊 171">
              <a:extLst>
                <a:ext uri="{FF2B5EF4-FFF2-40B4-BE49-F238E27FC236}">
                  <a16:creationId xmlns:a16="http://schemas.microsoft.com/office/drawing/2014/main" id="{6ADB7A03-1959-4C64-9830-27A22F2AB7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97666" y="2064026"/>
              <a:ext cx="491166" cy="513645"/>
            </a:xfrm>
            <a:custGeom>
              <a:avLst/>
              <a:gdLst/>
              <a:ahLst/>
              <a:cxnLst/>
              <a:rect l="l" t="t" r="r" b="b"/>
              <a:pathLst>
                <a:path w="491166" h="513645">
                  <a:moveTo>
                    <a:pt x="187699" y="364160"/>
                  </a:moveTo>
                  <a:lnTo>
                    <a:pt x="187699" y="414176"/>
                  </a:lnTo>
                  <a:lnTo>
                    <a:pt x="318640" y="414176"/>
                  </a:lnTo>
                  <a:lnTo>
                    <a:pt x="318640" y="364160"/>
                  </a:lnTo>
                  <a:close/>
                  <a:moveTo>
                    <a:pt x="187699" y="286607"/>
                  </a:moveTo>
                  <a:lnTo>
                    <a:pt x="187699" y="333251"/>
                  </a:lnTo>
                  <a:lnTo>
                    <a:pt x="318640" y="333251"/>
                  </a:lnTo>
                  <a:lnTo>
                    <a:pt x="318640" y="286607"/>
                  </a:lnTo>
                  <a:close/>
                  <a:moveTo>
                    <a:pt x="151171" y="254013"/>
                  </a:moveTo>
                  <a:lnTo>
                    <a:pt x="356292" y="254013"/>
                  </a:lnTo>
                  <a:lnTo>
                    <a:pt x="356292" y="446770"/>
                  </a:lnTo>
                  <a:lnTo>
                    <a:pt x="151171" y="446770"/>
                  </a:lnTo>
                  <a:close/>
                  <a:moveTo>
                    <a:pt x="32594" y="217484"/>
                  </a:moveTo>
                  <a:lnTo>
                    <a:pt x="73057" y="217484"/>
                  </a:lnTo>
                  <a:lnTo>
                    <a:pt x="73057" y="513645"/>
                  </a:lnTo>
                  <a:lnTo>
                    <a:pt x="32594" y="513645"/>
                  </a:lnTo>
                  <a:close/>
                  <a:moveTo>
                    <a:pt x="168592" y="169717"/>
                  </a:moveTo>
                  <a:lnTo>
                    <a:pt x="471497" y="169717"/>
                  </a:lnTo>
                  <a:lnTo>
                    <a:pt x="471497" y="464191"/>
                  </a:lnTo>
                  <a:cubicBezTo>
                    <a:pt x="471497" y="470186"/>
                    <a:pt x="471122" y="475337"/>
                    <a:pt x="470373" y="479646"/>
                  </a:cubicBezTo>
                  <a:cubicBezTo>
                    <a:pt x="469624" y="483954"/>
                    <a:pt x="468406" y="487701"/>
                    <a:pt x="466720" y="490885"/>
                  </a:cubicBezTo>
                  <a:cubicBezTo>
                    <a:pt x="465034" y="494070"/>
                    <a:pt x="462786" y="496786"/>
                    <a:pt x="459976" y="499034"/>
                  </a:cubicBezTo>
                  <a:cubicBezTo>
                    <a:pt x="457166" y="501282"/>
                    <a:pt x="453701" y="503155"/>
                    <a:pt x="449580" y="504654"/>
                  </a:cubicBezTo>
                  <a:cubicBezTo>
                    <a:pt x="441338" y="507651"/>
                    <a:pt x="430192" y="509524"/>
                    <a:pt x="416142" y="510273"/>
                  </a:cubicBezTo>
                  <a:cubicBezTo>
                    <a:pt x="402093" y="511023"/>
                    <a:pt x="384391" y="511397"/>
                    <a:pt x="363036" y="511397"/>
                  </a:cubicBezTo>
                  <a:cubicBezTo>
                    <a:pt x="362661" y="508775"/>
                    <a:pt x="362005" y="505778"/>
                    <a:pt x="361069" y="502406"/>
                  </a:cubicBezTo>
                  <a:cubicBezTo>
                    <a:pt x="360132" y="499034"/>
                    <a:pt x="359102" y="495756"/>
                    <a:pt x="357978" y="492571"/>
                  </a:cubicBezTo>
                  <a:cubicBezTo>
                    <a:pt x="356854" y="489387"/>
                    <a:pt x="355543" y="486202"/>
                    <a:pt x="354044" y="483018"/>
                  </a:cubicBezTo>
                  <a:cubicBezTo>
                    <a:pt x="352545" y="479833"/>
                    <a:pt x="351047" y="476930"/>
                    <a:pt x="349548" y="474307"/>
                  </a:cubicBezTo>
                  <a:cubicBezTo>
                    <a:pt x="357416" y="474682"/>
                    <a:pt x="365096" y="474963"/>
                    <a:pt x="372589" y="475150"/>
                  </a:cubicBezTo>
                  <a:cubicBezTo>
                    <a:pt x="380082" y="475337"/>
                    <a:pt x="387013" y="475431"/>
                    <a:pt x="393382" y="475431"/>
                  </a:cubicBezTo>
                  <a:cubicBezTo>
                    <a:pt x="399751" y="475431"/>
                    <a:pt x="405184" y="475337"/>
                    <a:pt x="409680" y="475150"/>
                  </a:cubicBezTo>
                  <a:cubicBezTo>
                    <a:pt x="414175" y="474963"/>
                    <a:pt x="417360" y="474869"/>
                    <a:pt x="419233" y="474869"/>
                  </a:cubicBezTo>
                  <a:cubicBezTo>
                    <a:pt x="423729" y="474494"/>
                    <a:pt x="426726" y="473558"/>
                    <a:pt x="428225" y="472059"/>
                  </a:cubicBezTo>
                  <a:cubicBezTo>
                    <a:pt x="429723" y="470561"/>
                    <a:pt x="430473" y="467938"/>
                    <a:pt x="430473" y="464191"/>
                  </a:cubicBezTo>
                  <a:lnTo>
                    <a:pt x="430473" y="207931"/>
                  </a:lnTo>
                  <a:lnTo>
                    <a:pt x="168592" y="207931"/>
                  </a:lnTo>
                  <a:close/>
                  <a:moveTo>
                    <a:pt x="88230" y="148362"/>
                  </a:moveTo>
                  <a:cubicBezTo>
                    <a:pt x="94224" y="153232"/>
                    <a:pt x="100312" y="158664"/>
                    <a:pt x="106494" y="164659"/>
                  </a:cubicBezTo>
                  <a:cubicBezTo>
                    <a:pt x="112676" y="170653"/>
                    <a:pt x="118670" y="176648"/>
                    <a:pt x="124477" y="182642"/>
                  </a:cubicBezTo>
                  <a:cubicBezTo>
                    <a:pt x="130284" y="188636"/>
                    <a:pt x="135623" y="194631"/>
                    <a:pt x="140494" y="200625"/>
                  </a:cubicBezTo>
                  <a:cubicBezTo>
                    <a:pt x="145364" y="206620"/>
                    <a:pt x="149298" y="212052"/>
                    <a:pt x="152295" y="216922"/>
                  </a:cubicBezTo>
                  <a:lnTo>
                    <a:pt x="120262" y="239963"/>
                  </a:lnTo>
                  <a:cubicBezTo>
                    <a:pt x="117265" y="234718"/>
                    <a:pt x="113425" y="229099"/>
                    <a:pt x="108742" y="223104"/>
                  </a:cubicBezTo>
                  <a:cubicBezTo>
                    <a:pt x="104059" y="217110"/>
                    <a:pt x="99001" y="210928"/>
                    <a:pt x="93569" y="204559"/>
                  </a:cubicBezTo>
                  <a:cubicBezTo>
                    <a:pt x="88136" y="198190"/>
                    <a:pt x="82329" y="192008"/>
                    <a:pt x="76147" y="186014"/>
                  </a:cubicBezTo>
                  <a:cubicBezTo>
                    <a:pt x="69966" y="180019"/>
                    <a:pt x="63878" y="174400"/>
                    <a:pt x="57883" y="169155"/>
                  </a:cubicBezTo>
                  <a:close/>
                  <a:moveTo>
                    <a:pt x="305152" y="562"/>
                  </a:moveTo>
                  <a:lnTo>
                    <a:pt x="344491" y="9554"/>
                  </a:lnTo>
                  <a:cubicBezTo>
                    <a:pt x="342617" y="16672"/>
                    <a:pt x="340463" y="23603"/>
                    <a:pt x="338028" y="30347"/>
                  </a:cubicBezTo>
                  <a:cubicBezTo>
                    <a:pt x="335593" y="37090"/>
                    <a:pt x="332876" y="43834"/>
                    <a:pt x="329879" y="50578"/>
                  </a:cubicBezTo>
                  <a:lnTo>
                    <a:pt x="491166" y="50578"/>
                  </a:lnTo>
                  <a:lnTo>
                    <a:pt x="491166" y="85982"/>
                  </a:lnTo>
                  <a:lnTo>
                    <a:pt x="400126" y="85982"/>
                  </a:lnTo>
                  <a:cubicBezTo>
                    <a:pt x="406870" y="95349"/>
                    <a:pt x="413051" y="104996"/>
                    <a:pt x="418671" y="114924"/>
                  </a:cubicBezTo>
                  <a:cubicBezTo>
                    <a:pt x="424291" y="124852"/>
                    <a:pt x="428599" y="133563"/>
                    <a:pt x="431597" y="141056"/>
                  </a:cubicBezTo>
                  <a:lnTo>
                    <a:pt x="395630" y="157353"/>
                  </a:lnTo>
                  <a:cubicBezTo>
                    <a:pt x="394132" y="152483"/>
                    <a:pt x="391884" y="147144"/>
                    <a:pt x="388887" y="141337"/>
                  </a:cubicBezTo>
                  <a:cubicBezTo>
                    <a:pt x="385889" y="135530"/>
                    <a:pt x="382705" y="129535"/>
                    <a:pt x="379333" y="123354"/>
                  </a:cubicBezTo>
                  <a:cubicBezTo>
                    <a:pt x="375961" y="117172"/>
                    <a:pt x="372215" y="110896"/>
                    <a:pt x="368093" y="104527"/>
                  </a:cubicBezTo>
                  <a:cubicBezTo>
                    <a:pt x="363972" y="98158"/>
                    <a:pt x="359851" y="91977"/>
                    <a:pt x="355730" y="85982"/>
                  </a:cubicBezTo>
                  <a:lnTo>
                    <a:pt x="312458" y="85982"/>
                  </a:lnTo>
                  <a:cubicBezTo>
                    <a:pt x="306089" y="97971"/>
                    <a:pt x="299064" y="109304"/>
                    <a:pt x="291384" y="119982"/>
                  </a:cubicBezTo>
                  <a:cubicBezTo>
                    <a:pt x="283704" y="130659"/>
                    <a:pt x="275930" y="140307"/>
                    <a:pt x="268062" y="148923"/>
                  </a:cubicBezTo>
                  <a:cubicBezTo>
                    <a:pt x="266189" y="147050"/>
                    <a:pt x="263847" y="145083"/>
                    <a:pt x="261037" y="143023"/>
                  </a:cubicBezTo>
                  <a:cubicBezTo>
                    <a:pt x="258227" y="140962"/>
                    <a:pt x="255230" y="138808"/>
                    <a:pt x="252046" y="136560"/>
                  </a:cubicBezTo>
                  <a:cubicBezTo>
                    <a:pt x="248861" y="134312"/>
                    <a:pt x="245677" y="132158"/>
                    <a:pt x="242492" y="130097"/>
                  </a:cubicBezTo>
                  <a:cubicBezTo>
                    <a:pt x="239308" y="128037"/>
                    <a:pt x="236404" y="126444"/>
                    <a:pt x="233781" y="125321"/>
                  </a:cubicBezTo>
                  <a:cubicBezTo>
                    <a:pt x="241649" y="117828"/>
                    <a:pt x="249142" y="109304"/>
                    <a:pt x="256260" y="99751"/>
                  </a:cubicBezTo>
                  <a:cubicBezTo>
                    <a:pt x="263379" y="90197"/>
                    <a:pt x="269935" y="80082"/>
                    <a:pt x="275930" y="69404"/>
                  </a:cubicBezTo>
                  <a:cubicBezTo>
                    <a:pt x="281924" y="58726"/>
                    <a:pt x="287450" y="47581"/>
                    <a:pt x="292508" y="35966"/>
                  </a:cubicBezTo>
                  <a:cubicBezTo>
                    <a:pt x="297566" y="24352"/>
                    <a:pt x="301780" y="12551"/>
                    <a:pt x="305152" y="562"/>
                  </a:cubicBezTo>
                  <a:close/>
                  <a:moveTo>
                    <a:pt x="88230" y="0"/>
                  </a:moveTo>
                  <a:lnTo>
                    <a:pt x="128130" y="9554"/>
                  </a:lnTo>
                  <a:cubicBezTo>
                    <a:pt x="125508" y="16672"/>
                    <a:pt x="122791" y="23509"/>
                    <a:pt x="119982" y="30066"/>
                  </a:cubicBezTo>
                  <a:cubicBezTo>
                    <a:pt x="117172" y="36622"/>
                    <a:pt x="114268" y="43272"/>
                    <a:pt x="111271" y="50016"/>
                  </a:cubicBezTo>
                  <a:lnTo>
                    <a:pt x="247831" y="50016"/>
                  </a:lnTo>
                  <a:lnTo>
                    <a:pt x="247831" y="85420"/>
                  </a:lnTo>
                  <a:lnTo>
                    <a:pt x="168592" y="85420"/>
                  </a:lnTo>
                  <a:cubicBezTo>
                    <a:pt x="171215" y="89916"/>
                    <a:pt x="173837" y="94599"/>
                    <a:pt x="176460" y="99470"/>
                  </a:cubicBezTo>
                  <a:cubicBezTo>
                    <a:pt x="179083" y="104340"/>
                    <a:pt x="181518" y="109117"/>
                    <a:pt x="183766" y="113800"/>
                  </a:cubicBezTo>
                  <a:cubicBezTo>
                    <a:pt x="186014" y="118483"/>
                    <a:pt x="188074" y="122885"/>
                    <a:pt x="189947" y="127006"/>
                  </a:cubicBezTo>
                  <a:cubicBezTo>
                    <a:pt x="191821" y="131128"/>
                    <a:pt x="193319" y="135061"/>
                    <a:pt x="194443" y="138808"/>
                  </a:cubicBezTo>
                  <a:lnTo>
                    <a:pt x="157915" y="153981"/>
                  </a:lnTo>
                  <a:cubicBezTo>
                    <a:pt x="156416" y="149111"/>
                    <a:pt x="154543" y="143959"/>
                    <a:pt x="152295" y="138527"/>
                  </a:cubicBezTo>
                  <a:cubicBezTo>
                    <a:pt x="150047" y="133094"/>
                    <a:pt x="147518" y="127381"/>
                    <a:pt x="144708" y="121387"/>
                  </a:cubicBezTo>
                  <a:cubicBezTo>
                    <a:pt x="141899" y="115392"/>
                    <a:pt x="138901" y="109304"/>
                    <a:pt x="135717" y="103123"/>
                  </a:cubicBezTo>
                  <a:cubicBezTo>
                    <a:pt x="132532" y="96941"/>
                    <a:pt x="129254" y="91040"/>
                    <a:pt x="125882" y="85420"/>
                  </a:cubicBezTo>
                  <a:lnTo>
                    <a:pt x="92164" y="85420"/>
                  </a:lnTo>
                  <a:cubicBezTo>
                    <a:pt x="83547" y="99657"/>
                    <a:pt x="74274" y="113144"/>
                    <a:pt x="64346" y="125883"/>
                  </a:cubicBezTo>
                  <a:cubicBezTo>
                    <a:pt x="54418" y="138621"/>
                    <a:pt x="44583" y="149860"/>
                    <a:pt x="34842" y="159601"/>
                  </a:cubicBezTo>
                  <a:cubicBezTo>
                    <a:pt x="32969" y="158102"/>
                    <a:pt x="30534" y="156323"/>
                    <a:pt x="27537" y="154262"/>
                  </a:cubicBezTo>
                  <a:cubicBezTo>
                    <a:pt x="24539" y="152202"/>
                    <a:pt x="21449" y="150047"/>
                    <a:pt x="18264" y="147800"/>
                  </a:cubicBezTo>
                  <a:cubicBezTo>
                    <a:pt x="15080" y="145552"/>
                    <a:pt x="11895" y="143491"/>
                    <a:pt x="8710" y="141618"/>
                  </a:cubicBezTo>
                  <a:cubicBezTo>
                    <a:pt x="5526" y="139745"/>
                    <a:pt x="2622" y="138059"/>
                    <a:pt x="0" y="136560"/>
                  </a:cubicBezTo>
                  <a:cubicBezTo>
                    <a:pt x="9741" y="128318"/>
                    <a:pt x="18920" y="119045"/>
                    <a:pt x="27537" y="108742"/>
                  </a:cubicBezTo>
                  <a:cubicBezTo>
                    <a:pt x="36154" y="98439"/>
                    <a:pt x="44209" y="87387"/>
                    <a:pt x="51702" y="75586"/>
                  </a:cubicBezTo>
                  <a:cubicBezTo>
                    <a:pt x="59195" y="63784"/>
                    <a:pt x="66032" y="51514"/>
                    <a:pt x="72214" y="38776"/>
                  </a:cubicBezTo>
                  <a:cubicBezTo>
                    <a:pt x="78395" y="26038"/>
                    <a:pt x="83734" y="13113"/>
                    <a:pt x="882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4400" dirty="0"/>
            </a:p>
          </p:txBody>
        </p:sp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0DEFA8BA-3ED6-465B-9D71-4A2EDE0854CC}"/>
              </a:ext>
            </a:extLst>
          </p:cNvPr>
          <p:cNvGrpSpPr>
            <a:grpSpLocks noChangeAspect="1"/>
          </p:cNvGrpSpPr>
          <p:nvPr/>
        </p:nvGrpSpPr>
        <p:grpSpPr>
          <a:xfrm>
            <a:off x="1870739" y="2030907"/>
            <a:ext cx="540000" cy="540000"/>
            <a:chOff x="2266641" y="589189"/>
            <a:chExt cx="954000" cy="954000"/>
          </a:xfrm>
        </p:grpSpPr>
        <p:sp>
          <p:nvSpPr>
            <p:cNvPr id="166" name="橢圓 165">
              <a:extLst>
                <a:ext uri="{FF2B5EF4-FFF2-40B4-BE49-F238E27FC236}">
                  <a16:creationId xmlns:a16="http://schemas.microsoft.com/office/drawing/2014/main" id="{56CDD695-B74E-450B-A4AB-AC24AB07A5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6641" y="589189"/>
              <a:ext cx="954000" cy="954000"/>
            </a:xfrm>
            <a:prstGeom prst="ellipse">
              <a:avLst/>
            </a:prstGeom>
            <a:solidFill>
              <a:srgbClr val="11AA9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400" dirty="0">
                <a:solidFill>
                  <a:schemeClr val="tx1"/>
                </a:solidFill>
                <a:latin typeface="Sarasa Mono SC" panose="02000509000000000000" pitchFamily="49" charset="-122"/>
                <a:ea typeface="Sarasa Mono SC" panose="02000509000000000000" pitchFamily="49" charset="-122"/>
                <a:cs typeface="Sarasa Mono SC" panose="02000509000000000000" pitchFamily="49" charset="-122"/>
              </a:endParaRPr>
            </a:p>
          </p:txBody>
        </p: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08EFB675-026C-4B92-8D77-0D0A902B29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4009" y="809367"/>
              <a:ext cx="519265" cy="513645"/>
            </a:xfrm>
            <a:custGeom>
              <a:avLst/>
              <a:gdLst/>
              <a:ahLst/>
              <a:cxnLst/>
              <a:rect l="l" t="t" r="r" b="b"/>
              <a:pathLst>
                <a:path w="519265" h="513645">
                  <a:moveTo>
                    <a:pt x="146114" y="416424"/>
                  </a:moveTo>
                  <a:lnTo>
                    <a:pt x="183204" y="432159"/>
                  </a:lnTo>
                  <a:cubicBezTo>
                    <a:pt x="173838" y="439277"/>
                    <a:pt x="163441" y="446396"/>
                    <a:pt x="152014" y="453514"/>
                  </a:cubicBezTo>
                  <a:cubicBezTo>
                    <a:pt x="140588" y="460632"/>
                    <a:pt x="128692" y="467470"/>
                    <a:pt x="116329" y="474026"/>
                  </a:cubicBezTo>
                  <a:cubicBezTo>
                    <a:pt x="103966" y="480582"/>
                    <a:pt x="91415" y="486577"/>
                    <a:pt x="78677" y="492009"/>
                  </a:cubicBezTo>
                  <a:cubicBezTo>
                    <a:pt x="65939" y="497442"/>
                    <a:pt x="53575" y="502406"/>
                    <a:pt x="41586" y="506902"/>
                  </a:cubicBezTo>
                  <a:cubicBezTo>
                    <a:pt x="40088" y="505028"/>
                    <a:pt x="38027" y="502780"/>
                    <a:pt x="35405" y="500158"/>
                  </a:cubicBezTo>
                  <a:cubicBezTo>
                    <a:pt x="32782" y="497535"/>
                    <a:pt x="30066" y="494913"/>
                    <a:pt x="27256" y="492290"/>
                  </a:cubicBezTo>
                  <a:cubicBezTo>
                    <a:pt x="24446" y="489668"/>
                    <a:pt x="21543" y="487139"/>
                    <a:pt x="18545" y="484704"/>
                  </a:cubicBezTo>
                  <a:cubicBezTo>
                    <a:pt x="15548" y="482268"/>
                    <a:pt x="12738" y="480114"/>
                    <a:pt x="10116" y="478241"/>
                  </a:cubicBezTo>
                  <a:cubicBezTo>
                    <a:pt x="22479" y="474494"/>
                    <a:pt x="34936" y="470280"/>
                    <a:pt x="47487" y="465596"/>
                  </a:cubicBezTo>
                  <a:cubicBezTo>
                    <a:pt x="60038" y="460913"/>
                    <a:pt x="72308" y="455949"/>
                    <a:pt x="84296" y="450704"/>
                  </a:cubicBezTo>
                  <a:cubicBezTo>
                    <a:pt x="96285" y="445459"/>
                    <a:pt x="107525" y="439933"/>
                    <a:pt x="118015" y="434126"/>
                  </a:cubicBezTo>
                  <a:cubicBezTo>
                    <a:pt x="128505" y="428319"/>
                    <a:pt x="137871" y="422418"/>
                    <a:pt x="146114" y="416424"/>
                  </a:cubicBezTo>
                  <a:close/>
                  <a:moveTo>
                    <a:pt x="362474" y="415300"/>
                  </a:moveTo>
                  <a:cubicBezTo>
                    <a:pt x="374463" y="419421"/>
                    <a:pt x="386920" y="424104"/>
                    <a:pt x="399845" y="429349"/>
                  </a:cubicBezTo>
                  <a:cubicBezTo>
                    <a:pt x="412771" y="434594"/>
                    <a:pt x="425603" y="440120"/>
                    <a:pt x="438341" y="445927"/>
                  </a:cubicBezTo>
                  <a:cubicBezTo>
                    <a:pt x="451079" y="451734"/>
                    <a:pt x="463068" y="457541"/>
                    <a:pt x="474307" y="463348"/>
                  </a:cubicBezTo>
                  <a:cubicBezTo>
                    <a:pt x="485547" y="469156"/>
                    <a:pt x="495288" y="474682"/>
                    <a:pt x="503530" y="479927"/>
                  </a:cubicBezTo>
                  <a:lnTo>
                    <a:pt x="472059" y="503530"/>
                  </a:lnTo>
                  <a:cubicBezTo>
                    <a:pt x="464566" y="498659"/>
                    <a:pt x="455387" y="493321"/>
                    <a:pt x="444522" y="487513"/>
                  </a:cubicBezTo>
                  <a:cubicBezTo>
                    <a:pt x="433658" y="481706"/>
                    <a:pt x="421950" y="475806"/>
                    <a:pt x="409399" y="469811"/>
                  </a:cubicBezTo>
                  <a:cubicBezTo>
                    <a:pt x="396848" y="463817"/>
                    <a:pt x="384017" y="458010"/>
                    <a:pt x="370904" y="452390"/>
                  </a:cubicBezTo>
                  <a:cubicBezTo>
                    <a:pt x="357791" y="446770"/>
                    <a:pt x="345240" y="441712"/>
                    <a:pt x="333251" y="437217"/>
                  </a:cubicBezTo>
                  <a:close/>
                  <a:moveTo>
                    <a:pt x="81487" y="175336"/>
                  </a:moveTo>
                  <a:cubicBezTo>
                    <a:pt x="80737" y="184328"/>
                    <a:pt x="79707" y="193226"/>
                    <a:pt x="78396" y="202030"/>
                  </a:cubicBezTo>
                  <a:cubicBezTo>
                    <a:pt x="77084" y="210834"/>
                    <a:pt x="76054" y="218983"/>
                    <a:pt x="75305" y="226476"/>
                  </a:cubicBezTo>
                  <a:lnTo>
                    <a:pt x="160725" y="226476"/>
                  </a:lnTo>
                  <a:lnTo>
                    <a:pt x="200625" y="226476"/>
                  </a:lnTo>
                  <a:cubicBezTo>
                    <a:pt x="201749" y="218983"/>
                    <a:pt x="202873" y="210834"/>
                    <a:pt x="203997" y="202030"/>
                  </a:cubicBezTo>
                  <a:cubicBezTo>
                    <a:pt x="205121" y="193226"/>
                    <a:pt x="206058" y="184328"/>
                    <a:pt x="206807" y="175336"/>
                  </a:cubicBezTo>
                  <a:lnTo>
                    <a:pt x="130378" y="175336"/>
                  </a:lnTo>
                  <a:cubicBezTo>
                    <a:pt x="134874" y="177959"/>
                    <a:pt x="139370" y="180675"/>
                    <a:pt x="143866" y="183485"/>
                  </a:cubicBezTo>
                  <a:cubicBezTo>
                    <a:pt x="148362" y="186295"/>
                    <a:pt x="152576" y="189292"/>
                    <a:pt x="156510" y="192477"/>
                  </a:cubicBezTo>
                  <a:cubicBezTo>
                    <a:pt x="160444" y="195661"/>
                    <a:pt x="164191" y="198846"/>
                    <a:pt x="167750" y="202030"/>
                  </a:cubicBezTo>
                  <a:cubicBezTo>
                    <a:pt x="171309" y="205215"/>
                    <a:pt x="174212" y="208305"/>
                    <a:pt x="176460" y="211303"/>
                  </a:cubicBezTo>
                  <a:lnTo>
                    <a:pt x="160725" y="226476"/>
                  </a:lnTo>
                  <a:cubicBezTo>
                    <a:pt x="158103" y="223479"/>
                    <a:pt x="155012" y="220201"/>
                    <a:pt x="151452" y="216641"/>
                  </a:cubicBezTo>
                  <a:cubicBezTo>
                    <a:pt x="147893" y="213082"/>
                    <a:pt x="143959" y="209617"/>
                    <a:pt x="139651" y="206245"/>
                  </a:cubicBezTo>
                  <a:cubicBezTo>
                    <a:pt x="135343" y="202873"/>
                    <a:pt x="130847" y="199595"/>
                    <a:pt x="126164" y="196410"/>
                  </a:cubicBezTo>
                  <a:cubicBezTo>
                    <a:pt x="121480" y="193226"/>
                    <a:pt x="116891" y="190322"/>
                    <a:pt x="112395" y="187700"/>
                  </a:cubicBezTo>
                  <a:lnTo>
                    <a:pt x="125883" y="175336"/>
                  </a:lnTo>
                  <a:close/>
                  <a:moveTo>
                    <a:pt x="89354" y="104527"/>
                  </a:moveTo>
                  <a:cubicBezTo>
                    <a:pt x="88605" y="112020"/>
                    <a:pt x="87762" y="119888"/>
                    <a:pt x="86825" y="128130"/>
                  </a:cubicBezTo>
                  <a:cubicBezTo>
                    <a:pt x="85889" y="136373"/>
                    <a:pt x="84858" y="144615"/>
                    <a:pt x="83734" y="152857"/>
                  </a:cubicBezTo>
                  <a:lnTo>
                    <a:pt x="164097" y="152857"/>
                  </a:lnTo>
                  <a:cubicBezTo>
                    <a:pt x="161849" y="149860"/>
                    <a:pt x="159039" y="146769"/>
                    <a:pt x="155667" y="143585"/>
                  </a:cubicBezTo>
                  <a:cubicBezTo>
                    <a:pt x="152295" y="140400"/>
                    <a:pt x="148643" y="137403"/>
                    <a:pt x="144709" y="134593"/>
                  </a:cubicBezTo>
                  <a:cubicBezTo>
                    <a:pt x="140775" y="131783"/>
                    <a:pt x="136747" y="128973"/>
                    <a:pt x="132626" y="126163"/>
                  </a:cubicBezTo>
                  <a:cubicBezTo>
                    <a:pt x="128505" y="123354"/>
                    <a:pt x="124384" y="120825"/>
                    <a:pt x="120263" y="118577"/>
                  </a:cubicBezTo>
                  <a:lnTo>
                    <a:pt x="134874" y="104527"/>
                  </a:lnTo>
                  <a:cubicBezTo>
                    <a:pt x="138995" y="106775"/>
                    <a:pt x="143304" y="109211"/>
                    <a:pt x="147800" y="111833"/>
                  </a:cubicBezTo>
                  <a:cubicBezTo>
                    <a:pt x="152295" y="114456"/>
                    <a:pt x="156604" y="117266"/>
                    <a:pt x="160725" y="120263"/>
                  </a:cubicBezTo>
                  <a:cubicBezTo>
                    <a:pt x="164846" y="123260"/>
                    <a:pt x="168686" y="126257"/>
                    <a:pt x="172246" y="129254"/>
                  </a:cubicBezTo>
                  <a:cubicBezTo>
                    <a:pt x="175805" y="132251"/>
                    <a:pt x="178708" y="135249"/>
                    <a:pt x="180956" y="138246"/>
                  </a:cubicBezTo>
                  <a:lnTo>
                    <a:pt x="166345" y="152857"/>
                  </a:lnTo>
                  <a:lnTo>
                    <a:pt x="209055" y="152857"/>
                  </a:lnTo>
                  <a:cubicBezTo>
                    <a:pt x="209804" y="144615"/>
                    <a:pt x="210553" y="136373"/>
                    <a:pt x="211303" y="128130"/>
                  </a:cubicBezTo>
                  <a:cubicBezTo>
                    <a:pt x="212052" y="119888"/>
                    <a:pt x="212614" y="112020"/>
                    <a:pt x="212989" y="104527"/>
                  </a:cubicBezTo>
                  <a:lnTo>
                    <a:pt x="134874" y="104527"/>
                  </a:lnTo>
                  <a:close/>
                  <a:moveTo>
                    <a:pt x="339995" y="78677"/>
                  </a:moveTo>
                  <a:lnTo>
                    <a:pt x="337747" y="82610"/>
                  </a:lnTo>
                  <a:cubicBezTo>
                    <a:pt x="344116" y="96847"/>
                    <a:pt x="351328" y="110428"/>
                    <a:pt x="359383" y="123354"/>
                  </a:cubicBezTo>
                  <a:cubicBezTo>
                    <a:pt x="367438" y="136279"/>
                    <a:pt x="376524" y="148549"/>
                    <a:pt x="386639" y="160163"/>
                  </a:cubicBezTo>
                  <a:cubicBezTo>
                    <a:pt x="397129" y="148549"/>
                    <a:pt x="406215" y="135998"/>
                    <a:pt x="413895" y="122511"/>
                  </a:cubicBezTo>
                  <a:cubicBezTo>
                    <a:pt x="421575" y="109023"/>
                    <a:pt x="427851" y="94412"/>
                    <a:pt x="432721" y="78677"/>
                  </a:cubicBezTo>
                  <a:close/>
                  <a:moveTo>
                    <a:pt x="332127" y="2248"/>
                  </a:moveTo>
                  <a:lnTo>
                    <a:pt x="368656" y="8992"/>
                  </a:lnTo>
                  <a:cubicBezTo>
                    <a:pt x="366783" y="15735"/>
                    <a:pt x="364722" y="22198"/>
                    <a:pt x="362474" y="28380"/>
                  </a:cubicBezTo>
                  <a:cubicBezTo>
                    <a:pt x="360226" y="34562"/>
                    <a:pt x="357791" y="40837"/>
                    <a:pt x="355168" y="47206"/>
                  </a:cubicBezTo>
                  <a:lnTo>
                    <a:pt x="508026" y="47206"/>
                  </a:lnTo>
                  <a:lnTo>
                    <a:pt x="508026" y="78677"/>
                  </a:lnTo>
                  <a:lnTo>
                    <a:pt x="469811" y="78677"/>
                  </a:lnTo>
                  <a:cubicBezTo>
                    <a:pt x="463817" y="99282"/>
                    <a:pt x="455856" y="118296"/>
                    <a:pt x="445927" y="135717"/>
                  </a:cubicBezTo>
                  <a:cubicBezTo>
                    <a:pt x="435999" y="153138"/>
                    <a:pt x="424479" y="168967"/>
                    <a:pt x="411366" y="183204"/>
                  </a:cubicBezTo>
                  <a:cubicBezTo>
                    <a:pt x="425977" y="195942"/>
                    <a:pt x="442462" y="207088"/>
                    <a:pt x="460820" y="216641"/>
                  </a:cubicBezTo>
                  <a:cubicBezTo>
                    <a:pt x="479178" y="226195"/>
                    <a:pt x="498659" y="233969"/>
                    <a:pt x="519265" y="239963"/>
                  </a:cubicBezTo>
                  <a:cubicBezTo>
                    <a:pt x="517392" y="241837"/>
                    <a:pt x="515238" y="243991"/>
                    <a:pt x="512802" y="246426"/>
                  </a:cubicBezTo>
                  <a:cubicBezTo>
                    <a:pt x="510367" y="248861"/>
                    <a:pt x="508119" y="251578"/>
                    <a:pt x="506059" y="254575"/>
                  </a:cubicBezTo>
                  <a:cubicBezTo>
                    <a:pt x="503998" y="257572"/>
                    <a:pt x="502031" y="260476"/>
                    <a:pt x="500158" y="263285"/>
                  </a:cubicBezTo>
                  <a:cubicBezTo>
                    <a:pt x="498285" y="266095"/>
                    <a:pt x="496599" y="268811"/>
                    <a:pt x="495100" y="271434"/>
                  </a:cubicBezTo>
                  <a:cubicBezTo>
                    <a:pt x="474120" y="264316"/>
                    <a:pt x="454451" y="255418"/>
                    <a:pt x="436093" y="244740"/>
                  </a:cubicBezTo>
                  <a:cubicBezTo>
                    <a:pt x="417735" y="234063"/>
                    <a:pt x="400876" y="221793"/>
                    <a:pt x="385515" y="207931"/>
                  </a:cubicBezTo>
                  <a:cubicBezTo>
                    <a:pt x="371653" y="219545"/>
                    <a:pt x="356854" y="230035"/>
                    <a:pt x="341119" y="239401"/>
                  </a:cubicBezTo>
                  <a:cubicBezTo>
                    <a:pt x="325384" y="248768"/>
                    <a:pt x="308337" y="257197"/>
                    <a:pt x="289979" y="264690"/>
                  </a:cubicBezTo>
                  <a:cubicBezTo>
                    <a:pt x="288855" y="262817"/>
                    <a:pt x="287357" y="260569"/>
                    <a:pt x="285484" y="257947"/>
                  </a:cubicBezTo>
                  <a:cubicBezTo>
                    <a:pt x="283610" y="255324"/>
                    <a:pt x="281643" y="252701"/>
                    <a:pt x="279583" y="250079"/>
                  </a:cubicBezTo>
                  <a:cubicBezTo>
                    <a:pt x="277522" y="247456"/>
                    <a:pt x="275274" y="244928"/>
                    <a:pt x="272839" y="242492"/>
                  </a:cubicBezTo>
                  <a:cubicBezTo>
                    <a:pt x="270404" y="240057"/>
                    <a:pt x="268250" y="238090"/>
                    <a:pt x="266376" y="236592"/>
                  </a:cubicBezTo>
                  <a:cubicBezTo>
                    <a:pt x="284734" y="229848"/>
                    <a:pt x="301968" y="222168"/>
                    <a:pt x="318078" y="213551"/>
                  </a:cubicBezTo>
                  <a:cubicBezTo>
                    <a:pt x="334188" y="204934"/>
                    <a:pt x="348987" y="195005"/>
                    <a:pt x="362474" y="183766"/>
                  </a:cubicBezTo>
                  <a:cubicBezTo>
                    <a:pt x="353483" y="173276"/>
                    <a:pt x="345334" y="162224"/>
                    <a:pt x="338028" y="150609"/>
                  </a:cubicBezTo>
                  <a:cubicBezTo>
                    <a:pt x="330723" y="138995"/>
                    <a:pt x="323885" y="126819"/>
                    <a:pt x="317516" y="114081"/>
                  </a:cubicBezTo>
                  <a:cubicBezTo>
                    <a:pt x="313020" y="120075"/>
                    <a:pt x="308525" y="125695"/>
                    <a:pt x="304029" y="130940"/>
                  </a:cubicBezTo>
                  <a:cubicBezTo>
                    <a:pt x="299533" y="136185"/>
                    <a:pt x="294662" y="141056"/>
                    <a:pt x="289417" y="145552"/>
                  </a:cubicBezTo>
                  <a:cubicBezTo>
                    <a:pt x="288293" y="144053"/>
                    <a:pt x="286608" y="142180"/>
                    <a:pt x="284360" y="139932"/>
                  </a:cubicBezTo>
                  <a:cubicBezTo>
                    <a:pt x="282112" y="137684"/>
                    <a:pt x="279770" y="135342"/>
                    <a:pt x="277335" y="132907"/>
                  </a:cubicBezTo>
                  <a:cubicBezTo>
                    <a:pt x="274900" y="130472"/>
                    <a:pt x="272371" y="128224"/>
                    <a:pt x="269748" y="126163"/>
                  </a:cubicBezTo>
                  <a:cubicBezTo>
                    <a:pt x="267126" y="124103"/>
                    <a:pt x="264690" y="122323"/>
                    <a:pt x="262443" y="120825"/>
                  </a:cubicBezTo>
                  <a:cubicBezTo>
                    <a:pt x="270685" y="113706"/>
                    <a:pt x="278365" y="105745"/>
                    <a:pt x="285484" y="96941"/>
                  </a:cubicBezTo>
                  <a:cubicBezTo>
                    <a:pt x="292602" y="88136"/>
                    <a:pt x="299065" y="78677"/>
                    <a:pt x="304872" y="68561"/>
                  </a:cubicBezTo>
                  <a:cubicBezTo>
                    <a:pt x="310679" y="58445"/>
                    <a:pt x="315924" y="47768"/>
                    <a:pt x="320607" y="36528"/>
                  </a:cubicBezTo>
                  <a:cubicBezTo>
                    <a:pt x="325290" y="25289"/>
                    <a:pt x="329130" y="13862"/>
                    <a:pt x="332127" y="2248"/>
                  </a:cubicBezTo>
                  <a:close/>
                  <a:moveTo>
                    <a:pt x="74181" y="0"/>
                  </a:moveTo>
                  <a:lnTo>
                    <a:pt x="107899" y="7868"/>
                  </a:lnTo>
                  <a:cubicBezTo>
                    <a:pt x="106775" y="10490"/>
                    <a:pt x="105464" y="13487"/>
                    <a:pt x="103966" y="16859"/>
                  </a:cubicBezTo>
                  <a:cubicBezTo>
                    <a:pt x="102467" y="20231"/>
                    <a:pt x="100781" y="23416"/>
                    <a:pt x="98908" y="26413"/>
                  </a:cubicBezTo>
                  <a:lnTo>
                    <a:pt x="269186" y="26413"/>
                  </a:lnTo>
                  <a:lnTo>
                    <a:pt x="269186" y="55074"/>
                  </a:lnTo>
                  <a:lnTo>
                    <a:pt x="80925" y="55074"/>
                  </a:lnTo>
                  <a:cubicBezTo>
                    <a:pt x="78302" y="59195"/>
                    <a:pt x="75492" y="63222"/>
                    <a:pt x="72495" y="67156"/>
                  </a:cubicBezTo>
                  <a:cubicBezTo>
                    <a:pt x="69498" y="71090"/>
                    <a:pt x="66313" y="75117"/>
                    <a:pt x="62941" y="79239"/>
                  </a:cubicBezTo>
                  <a:lnTo>
                    <a:pt x="247831" y="79239"/>
                  </a:lnTo>
                  <a:cubicBezTo>
                    <a:pt x="247082" y="90103"/>
                    <a:pt x="246145" y="101624"/>
                    <a:pt x="245021" y="113800"/>
                  </a:cubicBezTo>
                  <a:cubicBezTo>
                    <a:pt x="243897" y="125976"/>
                    <a:pt x="242773" y="138246"/>
                    <a:pt x="241649" y="150609"/>
                  </a:cubicBezTo>
                  <a:lnTo>
                    <a:pt x="280988" y="150609"/>
                  </a:lnTo>
                  <a:lnTo>
                    <a:pt x="280988" y="177584"/>
                  </a:lnTo>
                  <a:lnTo>
                    <a:pt x="239402" y="177584"/>
                  </a:lnTo>
                  <a:cubicBezTo>
                    <a:pt x="238652" y="186201"/>
                    <a:pt x="237809" y="194724"/>
                    <a:pt x="236873" y="203154"/>
                  </a:cubicBezTo>
                  <a:cubicBezTo>
                    <a:pt x="235936" y="211584"/>
                    <a:pt x="234906" y="219358"/>
                    <a:pt x="233782" y="226476"/>
                  </a:cubicBezTo>
                  <a:lnTo>
                    <a:pt x="264128" y="226476"/>
                  </a:lnTo>
                  <a:lnTo>
                    <a:pt x="264128" y="251765"/>
                  </a:lnTo>
                  <a:lnTo>
                    <a:pt x="218047" y="251765"/>
                  </a:lnTo>
                  <a:lnTo>
                    <a:pt x="238840" y="269186"/>
                  </a:lnTo>
                  <a:cubicBezTo>
                    <a:pt x="228349" y="275180"/>
                    <a:pt x="217391" y="280894"/>
                    <a:pt x="205964" y="286326"/>
                  </a:cubicBezTo>
                  <a:cubicBezTo>
                    <a:pt x="194537" y="291759"/>
                    <a:pt x="183391" y="296723"/>
                    <a:pt x="172527" y="301219"/>
                  </a:cubicBezTo>
                  <a:lnTo>
                    <a:pt x="278740" y="296723"/>
                  </a:lnTo>
                  <a:cubicBezTo>
                    <a:pt x="289605" y="291478"/>
                    <a:pt x="300376" y="286139"/>
                    <a:pt x="311053" y="280707"/>
                  </a:cubicBezTo>
                  <a:cubicBezTo>
                    <a:pt x="321731" y="275274"/>
                    <a:pt x="332127" y="269561"/>
                    <a:pt x="342243" y="263566"/>
                  </a:cubicBezTo>
                  <a:lnTo>
                    <a:pt x="366970" y="291103"/>
                  </a:lnTo>
                  <a:cubicBezTo>
                    <a:pt x="336249" y="307213"/>
                    <a:pt x="305153" y="321824"/>
                    <a:pt x="273682" y="334937"/>
                  </a:cubicBezTo>
                  <a:cubicBezTo>
                    <a:pt x="242211" y="348050"/>
                    <a:pt x="210553" y="360039"/>
                    <a:pt x="178708" y="370904"/>
                  </a:cubicBezTo>
                  <a:lnTo>
                    <a:pt x="388887" y="358540"/>
                  </a:lnTo>
                  <a:cubicBezTo>
                    <a:pt x="381769" y="353295"/>
                    <a:pt x="374557" y="348331"/>
                    <a:pt x="367251" y="343648"/>
                  </a:cubicBezTo>
                  <a:cubicBezTo>
                    <a:pt x="359945" y="338965"/>
                    <a:pt x="352733" y="334750"/>
                    <a:pt x="345615" y="331003"/>
                  </a:cubicBezTo>
                  <a:lnTo>
                    <a:pt x="373152" y="310772"/>
                  </a:lnTo>
                  <a:cubicBezTo>
                    <a:pt x="383642" y="316767"/>
                    <a:pt x="394507" y="323323"/>
                    <a:pt x="405746" y="330441"/>
                  </a:cubicBezTo>
                  <a:cubicBezTo>
                    <a:pt x="416986" y="337560"/>
                    <a:pt x="427851" y="344865"/>
                    <a:pt x="438341" y="352358"/>
                  </a:cubicBezTo>
                  <a:cubicBezTo>
                    <a:pt x="448831" y="359851"/>
                    <a:pt x="458666" y="367344"/>
                    <a:pt x="467844" y="374837"/>
                  </a:cubicBezTo>
                  <a:cubicBezTo>
                    <a:pt x="477023" y="382330"/>
                    <a:pt x="484797" y="389261"/>
                    <a:pt x="491166" y="395630"/>
                  </a:cubicBezTo>
                  <a:lnTo>
                    <a:pt x="461944" y="418109"/>
                  </a:lnTo>
                  <a:cubicBezTo>
                    <a:pt x="457448" y="413239"/>
                    <a:pt x="452296" y="408181"/>
                    <a:pt x="446489" y="402936"/>
                  </a:cubicBezTo>
                  <a:cubicBezTo>
                    <a:pt x="440682" y="397691"/>
                    <a:pt x="434032" y="392071"/>
                    <a:pt x="426539" y="386077"/>
                  </a:cubicBezTo>
                  <a:lnTo>
                    <a:pt x="288855" y="395068"/>
                  </a:lnTo>
                  <a:lnTo>
                    <a:pt x="288855" y="470935"/>
                  </a:lnTo>
                  <a:cubicBezTo>
                    <a:pt x="288855" y="476555"/>
                    <a:pt x="288574" y="481332"/>
                    <a:pt x="288012" y="485266"/>
                  </a:cubicBezTo>
                  <a:cubicBezTo>
                    <a:pt x="287450" y="489199"/>
                    <a:pt x="286327" y="492665"/>
                    <a:pt x="284641" y="495662"/>
                  </a:cubicBezTo>
                  <a:cubicBezTo>
                    <a:pt x="282955" y="498659"/>
                    <a:pt x="280707" y="501095"/>
                    <a:pt x="277897" y="502968"/>
                  </a:cubicBezTo>
                  <a:cubicBezTo>
                    <a:pt x="275087" y="504841"/>
                    <a:pt x="271621" y="506527"/>
                    <a:pt x="267500" y="508026"/>
                  </a:cubicBezTo>
                  <a:cubicBezTo>
                    <a:pt x="258883" y="511023"/>
                    <a:pt x="247737" y="512709"/>
                    <a:pt x="234063" y="513083"/>
                  </a:cubicBezTo>
                  <a:cubicBezTo>
                    <a:pt x="220388" y="513458"/>
                    <a:pt x="203622" y="513645"/>
                    <a:pt x="183766" y="513645"/>
                  </a:cubicBezTo>
                  <a:cubicBezTo>
                    <a:pt x="182267" y="508026"/>
                    <a:pt x="180207" y="502125"/>
                    <a:pt x="177584" y="495943"/>
                  </a:cubicBezTo>
                  <a:cubicBezTo>
                    <a:pt x="174962" y="489761"/>
                    <a:pt x="172152" y="484048"/>
                    <a:pt x="169155" y="478803"/>
                  </a:cubicBezTo>
                  <a:cubicBezTo>
                    <a:pt x="177397" y="478803"/>
                    <a:pt x="185077" y="478897"/>
                    <a:pt x="192196" y="479084"/>
                  </a:cubicBezTo>
                  <a:cubicBezTo>
                    <a:pt x="199314" y="479271"/>
                    <a:pt x="205870" y="479365"/>
                    <a:pt x="211865" y="479365"/>
                  </a:cubicBezTo>
                  <a:cubicBezTo>
                    <a:pt x="217859" y="479365"/>
                    <a:pt x="223011" y="479271"/>
                    <a:pt x="227319" y="479084"/>
                  </a:cubicBezTo>
                  <a:cubicBezTo>
                    <a:pt x="231628" y="478897"/>
                    <a:pt x="234718" y="478803"/>
                    <a:pt x="236592" y="478803"/>
                  </a:cubicBezTo>
                  <a:cubicBezTo>
                    <a:pt x="240713" y="478803"/>
                    <a:pt x="243523" y="478147"/>
                    <a:pt x="245021" y="476836"/>
                  </a:cubicBezTo>
                  <a:cubicBezTo>
                    <a:pt x="246520" y="475525"/>
                    <a:pt x="247269" y="473183"/>
                    <a:pt x="247269" y="469811"/>
                  </a:cubicBezTo>
                  <a:lnTo>
                    <a:pt x="247269" y="397878"/>
                  </a:lnTo>
                  <a:cubicBezTo>
                    <a:pt x="220669" y="399752"/>
                    <a:pt x="197722" y="401344"/>
                    <a:pt x="178427" y="402655"/>
                  </a:cubicBezTo>
                  <a:cubicBezTo>
                    <a:pt x="159133" y="403966"/>
                    <a:pt x="142648" y="405184"/>
                    <a:pt x="128973" y="406308"/>
                  </a:cubicBezTo>
                  <a:cubicBezTo>
                    <a:pt x="115299" y="407432"/>
                    <a:pt x="104059" y="408369"/>
                    <a:pt x="95255" y="409118"/>
                  </a:cubicBezTo>
                  <a:cubicBezTo>
                    <a:pt x="86451" y="409867"/>
                    <a:pt x="79239" y="410710"/>
                    <a:pt x="73619" y="411647"/>
                  </a:cubicBezTo>
                  <a:cubicBezTo>
                    <a:pt x="67999" y="412583"/>
                    <a:pt x="63597" y="413426"/>
                    <a:pt x="60413" y="414176"/>
                  </a:cubicBezTo>
                  <a:cubicBezTo>
                    <a:pt x="57228" y="414925"/>
                    <a:pt x="54324" y="415674"/>
                    <a:pt x="51702" y="416424"/>
                  </a:cubicBezTo>
                  <a:cubicBezTo>
                    <a:pt x="51327" y="414550"/>
                    <a:pt x="50765" y="412115"/>
                    <a:pt x="50016" y="409118"/>
                  </a:cubicBezTo>
                  <a:cubicBezTo>
                    <a:pt x="49267" y="406121"/>
                    <a:pt x="48424" y="402936"/>
                    <a:pt x="47487" y="399564"/>
                  </a:cubicBezTo>
                  <a:cubicBezTo>
                    <a:pt x="46550" y="396192"/>
                    <a:pt x="45520" y="392821"/>
                    <a:pt x="44396" y="389449"/>
                  </a:cubicBezTo>
                  <a:cubicBezTo>
                    <a:pt x="43272" y="386077"/>
                    <a:pt x="42148" y="383267"/>
                    <a:pt x="41024" y="381019"/>
                  </a:cubicBezTo>
                  <a:cubicBezTo>
                    <a:pt x="50391" y="380270"/>
                    <a:pt x="61068" y="378303"/>
                    <a:pt x="73057" y="375118"/>
                  </a:cubicBezTo>
                  <a:cubicBezTo>
                    <a:pt x="85046" y="371934"/>
                    <a:pt x="98533" y="367719"/>
                    <a:pt x="113519" y="362474"/>
                  </a:cubicBezTo>
                  <a:cubicBezTo>
                    <a:pt x="117640" y="360975"/>
                    <a:pt x="122979" y="359102"/>
                    <a:pt x="129535" y="356854"/>
                  </a:cubicBezTo>
                  <a:cubicBezTo>
                    <a:pt x="136092" y="354606"/>
                    <a:pt x="143491" y="351984"/>
                    <a:pt x="151733" y="348987"/>
                  </a:cubicBezTo>
                  <a:cubicBezTo>
                    <a:pt x="159976" y="345989"/>
                    <a:pt x="168967" y="342711"/>
                    <a:pt x="178708" y="339152"/>
                  </a:cubicBezTo>
                  <a:cubicBezTo>
                    <a:pt x="188449" y="335593"/>
                    <a:pt x="198565" y="331753"/>
                    <a:pt x="209055" y="327632"/>
                  </a:cubicBezTo>
                  <a:cubicBezTo>
                    <a:pt x="193694" y="328381"/>
                    <a:pt x="180301" y="329130"/>
                    <a:pt x="168874" y="329879"/>
                  </a:cubicBezTo>
                  <a:cubicBezTo>
                    <a:pt x="157447" y="330629"/>
                    <a:pt x="147706" y="331284"/>
                    <a:pt x="139651" y="331846"/>
                  </a:cubicBezTo>
                  <a:cubicBezTo>
                    <a:pt x="131596" y="332408"/>
                    <a:pt x="124852" y="332970"/>
                    <a:pt x="119420" y="333532"/>
                  </a:cubicBezTo>
                  <a:cubicBezTo>
                    <a:pt x="113987" y="334094"/>
                    <a:pt x="109585" y="334563"/>
                    <a:pt x="106213" y="334937"/>
                  </a:cubicBezTo>
                  <a:cubicBezTo>
                    <a:pt x="102842" y="335312"/>
                    <a:pt x="100125" y="335780"/>
                    <a:pt x="98065" y="336342"/>
                  </a:cubicBezTo>
                  <a:cubicBezTo>
                    <a:pt x="96004" y="336904"/>
                    <a:pt x="94225" y="337372"/>
                    <a:pt x="92726" y="337747"/>
                  </a:cubicBezTo>
                  <a:cubicBezTo>
                    <a:pt x="92351" y="335874"/>
                    <a:pt x="91789" y="333532"/>
                    <a:pt x="91040" y="330722"/>
                  </a:cubicBezTo>
                  <a:cubicBezTo>
                    <a:pt x="90291" y="327912"/>
                    <a:pt x="89448" y="324915"/>
                    <a:pt x="88511" y="321731"/>
                  </a:cubicBezTo>
                  <a:cubicBezTo>
                    <a:pt x="87575" y="318546"/>
                    <a:pt x="86544" y="315455"/>
                    <a:pt x="85420" y="312458"/>
                  </a:cubicBezTo>
                  <a:cubicBezTo>
                    <a:pt x="84296" y="309461"/>
                    <a:pt x="83360" y="306838"/>
                    <a:pt x="82611" y="304591"/>
                  </a:cubicBezTo>
                  <a:cubicBezTo>
                    <a:pt x="87481" y="303841"/>
                    <a:pt x="92632" y="302905"/>
                    <a:pt x="98065" y="301781"/>
                  </a:cubicBezTo>
                  <a:cubicBezTo>
                    <a:pt x="103497" y="300657"/>
                    <a:pt x="109585" y="298783"/>
                    <a:pt x="116329" y="296161"/>
                  </a:cubicBezTo>
                  <a:cubicBezTo>
                    <a:pt x="119701" y="295037"/>
                    <a:pt x="124571" y="293164"/>
                    <a:pt x="130940" y="290541"/>
                  </a:cubicBezTo>
                  <a:cubicBezTo>
                    <a:pt x="137309" y="287919"/>
                    <a:pt x="144615" y="284640"/>
                    <a:pt x="152857" y="280707"/>
                  </a:cubicBezTo>
                  <a:cubicBezTo>
                    <a:pt x="161100" y="276773"/>
                    <a:pt x="169810" y="272371"/>
                    <a:pt x="178989" y="267500"/>
                  </a:cubicBezTo>
                  <a:cubicBezTo>
                    <a:pt x="188168" y="262630"/>
                    <a:pt x="196879" y="257385"/>
                    <a:pt x="205121" y="251765"/>
                  </a:cubicBezTo>
                  <a:lnTo>
                    <a:pt x="37653" y="251765"/>
                  </a:lnTo>
                  <a:cubicBezTo>
                    <a:pt x="39526" y="241649"/>
                    <a:pt x="41399" y="230223"/>
                    <a:pt x="43272" y="217484"/>
                  </a:cubicBezTo>
                  <a:cubicBezTo>
                    <a:pt x="45146" y="204746"/>
                    <a:pt x="46831" y="191446"/>
                    <a:pt x="48330" y="177584"/>
                  </a:cubicBezTo>
                  <a:lnTo>
                    <a:pt x="6744" y="177584"/>
                  </a:lnTo>
                  <a:lnTo>
                    <a:pt x="6744" y="150609"/>
                  </a:lnTo>
                  <a:lnTo>
                    <a:pt x="51140" y="150609"/>
                  </a:lnTo>
                  <a:cubicBezTo>
                    <a:pt x="52639" y="139370"/>
                    <a:pt x="53950" y="128130"/>
                    <a:pt x="55074" y="116891"/>
                  </a:cubicBezTo>
                  <a:cubicBezTo>
                    <a:pt x="56198" y="105651"/>
                    <a:pt x="57134" y="94974"/>
                    <a:pt x="57884" y="84858"/>
                  </a:cubicBezTo>
                  <a:cubicBezTo>
                    <a:pt x="53388" y="89729"/>
                    <a:pt x="48892" y="94412"/>
                    <a:pt x="44396" y="98908"/>
                  </a:cubicBezTo>
                  <a:cubicBezTo>
                    <a:pt x="39900" y="103403"/>
                    <a:pt x="35217" y="107712"/>
                    <a:pt x="30347" y="111833"/>
                  </a:cubicBezTo>
                  <a:cubicBezTo>
                    <a:pt x="28848" y="110334"/>
                    <a:pt x="26788" y="108649"/>
                    <a:pt x="24165" y="106775"/>
                  </a:cubicBezTo>
                  <a:cubicBezTo>
                    <a:pt x="21543" y="104902"/>
                    <a:pt x="18826" y="103122"/>
                    <a:pt x="16016" y="101437"/>
                  </a:cubicBezTo>
                  <a:cubicBezTo>
                    <a:pt x="13207" y="99751"/>
                    <a:pt x="10397" y="98065"/>
                    <a:pt x="7587" y="96379"/>
                  </a:cubicBezTo>
                  <a:cubicBezTo>
                    <a:pt x="4777" y="94693"/>
                    <a:pt x="2248" y="93288"/>
                    <a:pt x="0" y="92164"/>
                  </a:cubicBezTo>
                  <a:cubicBezTo>
                    <a:pt x="7868" y="86170"/>
                    <a:pt x="15454" y="79707"/>
                    <a:pt x="22760" y="72776"/>
                  </a:cubicBezTo>
                  <a:cubicBezTo>
                    <a:pt x="30066" y="65845"/>
                    <a:pt x="36903" y="58445"/>
                    <a:pt x="43272" y="50578"/>
                  </a:cubicBezTo>
                  <a:cubicBezTo>
                    <a:pt x="49641" y="42710"/>
                    <a:pt x="55448" y="34468"/>
                    <a:pt x="60693" y="25851"/>
                  </a:cubicBezTo>
                  <a:cubicBezTo>
                    <a:pt x="65939" y="17234"/>
                    <a:pt x="70434" y="8617"/>
                    <a:pt x="7418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4400" dirty="0">
                <a:latin typeface="Sarasa Mono SC" panose="02000509000000000000" pitchFamily="49" charset="-122"/>
                <a:ea typeface="Sarasa Mono SC" panose="02000509000000000000" pitchFamily="49" charset="-122"/>
                <a:cs typeface="Sarasa Mono SC" panose="02000509000000000000" pitchFamily="49" charset="-122"/>
              </a:endParaRPr>
            </a:p>
          </p:txBody>
        </p:sp>
      </p:grpSp>
      <p:pic>
        <p:nvPicPr>
          <p:cNvPr id="152" name="圖片 151">
            <a:extLst>
              <a:ext uri="{FF2B5EF4-FFF2-40B4-BE49-F238E27FC236}">
                <a16:creationId xmlns:a16="http://schemas.microsoft.com/office/drawing/2014/main" id="{81D5470E-B871-45EB-8D4B-45AB254568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9" y="6092719"/>
            <a:ext cx="540000" cy="540000"/>
          </a:xfrm>
          <a:prstGeom prst="rect">
            <a:avLst/>
          </a:prstGeom>
        </p:spPr>
      </p:pic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3946AA5F-D28A-427A-80C5-5CF23FFDEDAD}"/>
              </a:ext>
            </a:extLst>
          </p:cNvPr>
          <p:cNvGrpSpPr>
            <a:grpSpLocks noChangeAspect="1"/>
          </p:cNvGrpSpPr>
          <p:nvPr/>
        </p:nvGrpSpPr>
        <p:grpSpPr>
          <a:xfrm>
            <a:off x="1870739" y="5077266"/>
            <a:ext cx="540000" cy="540000"/>
            <a:chOff x="5991137" y="610347"/>
            <a:chExt cx="954000" cy="954000"/>
          </a:xfrm>
        </p:grpSpPr>
        <p:sp>
          <p:nvSpPr>
            <p:cNvPr id="162" name="橢圓 161">
              <a:extLst>
                <a:ext uri="{FF2B5EF4-FFF2-40B4-BE49-F238E27FC236}">
                  <a16:creationId xmlns:a16="http://schemas.microsoft.com/office/drawing/2014/main" id="{D280AFBA-6078-4642-B4A6-162F709E0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1137" y="610347"/>
              <a:ext cx="954000" cy="954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400" dirty="0">
                <a:solidFill>
                  <a:schemeClr val="tx1"/>
                </a:solidFill>
                <a:latin typeface="Sarasa Mono SC" panose="02000509000000000000" pitchFamily="49" charset="-122"/>
                <a:ea typeface="Sarasa Mono SC" panose="02000509000000000000" pitchFamily="49" charset="-122"/>
                <a:cs typeface="Sarasa Mono SC" panose="02000509000000000000" pitchFamily="49" charset="-122"/>
              </a:endParaRPr>
            </a:p>
          </p:txBody>
        </p:sp>
        <p:sp>
          <p:nvSpPr>
            <p:cNvPr id="163" name="橢圓 162">
              <a:extLst>
                <a:ext uri="{FF2B5EF4-FFF2-40B4-BE49-F238E27FC236}">
                  <a16:creationId xmlns:a16="http://schemas.microsoft.com/office/drawing/2014/main" id="{1EAABEA2-80D8-4837-B0C2-51EB4A8AAE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8137" y="907347"/>
              <a:ext cx="360000" cy="360000"/>
            </a:xfrm>
            <a:prstGeom prst="ellipse">
              <a:avLst/>
            </a:prstGeom>
            <a:solidFill>
              <a:srgbClr val="FF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400" dirty="0">
                <a:solidFill>
                  <a:schemeClr val="tx1"/>
                </a:solidFill>
                <a:latin typeface="Sarasa Mono SC" panose="02000509000000000000" pitchFamily="49" charset="-122"/>
                <a:ea typeface="Sarasa Mono SC" panose="02000509000000000000" pitchFamily="49" charset="-122"/>
                <a:cs typeface="Sarasa Mono SC" panose="02000509000000000000" pitchFamily="49" charset="-122"/>
              </a:endParaRPr>
            </a:p>
          </p:txBody>
        </p:sp>
      </p:grpSp>
      <p:pic>
        <p:nvPicPr>
          <p:cNvPr id="154" name="圖片 153">
            <a:extLst>
              <a:ext uri="{FF2B5EF4-FFF2-40B4-BE49-F238E27FC236}">
                <a16:creationId xmlns:a16="http://schemas.microsoft.com/office/drawing/2014/main" id="{64F8AE52-B3D8-426B-B814-D3B66E59DBE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9" y="3046360"/>
            <a:ext cx="540000" cy="540000"/>
          </a:xfrm>
          <a:prstGeom prst="rect">
            <a:avLst/>
          </a:prstGeom>
        </p:spPr>
      </p:pic>
      <p:pic>
        <p:nvPicPr>
          <p:cNvPr id="156" name="圖片 155">
            <a:extLst>
              <a:ext uri="{FF2B5EF4-FFF2-40B4-BE49-F238E27FC236}">
                <a16:creationId xmlns:a16="http://schemas.microsoft.com/office/drawing/2014/main" id="{BF7AB97F-2646-466F-99F7-737CE0D44B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48" y="7108174"/>
            <a:ext cx="540000" cy="540000"/>
          </a:xfrm>
          <a:prstGeom prst="rect">
            <a:avLst/>
          </a:prstGeom>
        </p:spPr>
      </p:pic>
      <p:pic>
        <p:nvPicPr>
          <p:cNvPr id="157" name="圖片 156">
            <a:extLst>
              <a:ext uri="{FF2B5EF4-FFF2-40B4-BE49-F238E27FC236}">
                <a16:creationId xmlns:a16="http://schemas.microsoft.com/office/drawing/2014/main" id="{367E3098-0212-44D7-B9E8-AFB4E1E6A4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9" y="4061813"/>
            <a:ext cx="540000" cy="540000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F1ED9468-4009-4060-9FA4-FAAF65670A75}"/>
              </a:ext>
            </a:extLst>
          </p:cNvPr>
          <p:cNvGrpSpPr/>
          <p:nvPr/>
        </p:nvGrpSpPr>
        <p:grpSpPr>
          <a:xfrm>
            <a:off x="7963457" y="2030907"/>
            <a:ext cx="954000" cy="954000"/>
            <a:chOff x="9722746" y="4674480"/>
            <a:chExt cx="954000" cy="954000"/>
          </a:xfrm>
        </p:grpSpPr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DE2B69D3-2111-4666-BDFC-B6113C9CC5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722746" y="4674480"/>
              <a:ext cx="540000" cy="540000"/>
              <a:chOff x="2266641" y="589189"/>
              <a:chExt cx="954000" cy="954000"/>
            </a:xfrm>
          </p:grpSpPr>
          <p:sp>
            <p:nvSpPr>
              <p:cNvPr id="108" name="橢圓 107">
                <a:extLst>
                  <a:ext uri="{FF2B5EF4-FFF2-40B4-BE49-F238E27FC236}">
                    <a16:creationId xmlns:a16="http://schemas.microsoft.com/office/drawing/2014/main" id="{89202E36-F905-4E77-8987-AB6E52A32D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6641" y="589189"/>
                <a:ext cx="954000" cy="954000"/>
              </a:xfrm>
              <a:prstGeom prst="ellipse">
                <a:avLst/>
              </a:prstGeom>
              <a:solidFill>
                <a:srgbClr val="11AA9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400" dirty="0">
                  <a:solidFill>
                    <a:schemeClr val="tx1"/>
                  </a:solidFill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110" name="文字方塊 109">
                <a:extLst>
                  <a:ext uri="{FF2B5EF4-FFF2-40B4-BE49-F238E27FC236}">
                    <a16:creationId xmlns:a16="http://schemas.microsoft.com/office/drawing/2014/main" id="{214D5155-C0C1-42F9-B042-0E551EE0C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484009" y="809367"/>
                <a:ext cx="519265" cy="513645"/>
              </a:xfrm>
              <a:custGeom>
                <a:avLst/>
                <a:gdLst/>
                <a:ahLst/>
                <a:cxnLst/>
                <a:rect l="l" t="t" r="r" b="b"/>
                <a:pathLst>
                  <a:path w="519265" h="513645">
                    <a:moveTo>
                      <a:pt x="146114" y="416424"/>
                    </a:moveTo>
                    <a:lnTo>
                      <a:pt x="183204" y="432159"/>
                    </a:lnTo>
                    <a:cubicBezTo>
                      <a:pt x="173838" y="439277"/>
                      <a:pt x="163441" y="446396"/>
                      <a:pt x="152014" y="453514"/>
                    </a:cubicBezTo>
                    <a:cubicBezTo>
                      <a:pt x="140588" y="460632"/>
                      <a:pt x="128692" y="467470"/>
                      <a:pt x="116329" y="474026"/>
                    </a:cubicBezTo>
                    <a:cubicBezTo>
                      <a:pt x="103966" y="480582"/>
                      <a:pt x="91415" y="486577"/>
                      <a:pt x="78677" y="492009"/>
                    </a:cubicBezTo>
                    <a:cubicBezTo>
                      <a:pt x="65939" y="497442"/>
                      <a:pt x="53575" y="502406"/>
                      <a:pt x="41586" y="506902"/>
                    </a:cubicBezTo>
                    <a:cubicBezTo>
                      <a:pt x="40088" y="505028"/>
                      <a:pt x="38027" y="502780"/>
                      <a:pt x="35405" y="500158"/>
                    </a:cubicBezTo>
                    <a:cubicBezTo>
                      <a:pt x="32782" y="497535"/>
                      <a:pt x="30066" y="494913"/>
                      <a:pt x="27256" y="492290"/>
                    </a:cubicBezTo>
                    <a:cubicBezTo>
                      <a:pt x="24446" y="489668"/>
                      <a:pt x="21543" y="487139"/>
                      <a:pt x="18545" y="484704"/>
                    </a:cubicBezTo>
                    <a:cubicBezTo>
                      <a:pt x="15548" y="482268"/>
                      <a:pt x="12738" y="480114"/>
                      <a:pt x="10116" y="478241"/>
                    </a:cubicBezTo>
                    <a:cubicBezTo>
                      <a:pt x="22479" y="474494"/>
                      <a:pt x="34936" y="470280"/>
                      <a:pt x="47487" y="465596"/>
                    </a:cubicBezTo>
                    <a:cubicBezTo>
                      <a:pt x="60038" y="460913"/>
                      <a:pt x="72308" y="455949"/>
                      <a:pt x="84296" y="450704"/>
                    </a:cubicBezTo>
                    <a:cubicBezTo>
                      <a:pt x="96285" y="445459"/>
                      <a:pt x="107525" y="439933"/>
                      <a:pt x="118015" y="434126"/>
                    </a:cubicBezTo>
                    <a:cubicBezTo>
                      <a:pt x="128505" y="428319"/>
                      <a:pt x="137871" y="422418"/>
                      <a:pt x="146114" y="416424"/>
                    </a:cubicBezTo>
                    <a:close/>
                    <a:moveTo>
                      <a:pt x="362474" y="415300"/>
                    </a:moveTo>
                    <a:cubicBezTo>
                      <a:pt x="374463" y="419421"/>
                      <a:pt x="386920" y="424104"/>
                      <a:pt x="399845" y="429349"/>
                    </a:cubicBezTo>
                    <a:cubicBezTo>
                      <a:pt x="412771" y="434594"/>
                      <a:pt x="425603" y="440120"/>
                      <a:pt x="438341" y="445927"/>
                    </a:cubicBezTo>
                    <a:cubicBezTo>
                      <a:pt x="451079" y="451734"/>
                      <a:pt x="463068" y="457541"/>
                      <a:pt x="474307" y="463348"/>
                    </a:cubicBezTo>
                    <a:cubicBezTo>
                      <a:pt x="485547" y="469156"/>
                      <a:pt x="495288" y="474682"/>
                      <a:pt x="503530" y="479927"/>
                    </a:cubicBezTo>
                    <a:lnTo>
                      <a:pt x="472059" y="503530"/>
                    </a:lnTo>
                    <a:cubicBezTo>
                      <a:pt x="464566" y="498659"/>
                      <a:pt x="455387" y="493321"/>
                      <a:pt x="444522" y="487513"/>
                    </a:cubicBezTo>
                    <a:cubicBezTo>
                      <a:pt x="433658" y="481706"/>
                      <a:pt x="421950" y="475806"/>
                      <a:pt x="409399" y="469811"/>
                    </a:cubicBezTo>
                    <a:cubicBezTo>
                      <a:pt x="396848" y="463817"/>
                      <a:pt x="384017" y="458010"/>
                      <a:pt x="370904" y="452390"/>
                    </a:cubicBezTo>
                    <a:cubicBezTo>
                      <a:pt x="357791" y="446770"/>
                      <a:pt x="345240" y="441712"/>
                      <a:pt x="333251" y="437217"/>
                    </a:cubicBezTo>
                    <a:close/>
                    <a:moveTo>
                      <a:pt x="81487" y="175336"/>
                    </a:moveTo>
                    <a:cubicBezTo>
                      <a:pt x="80737" y="184328"/>
                      <a:pt x="79707" y="193226"/>
                      <a:pt x="78396" y="202030"/>
                    </a:cubicBezTo>
                    <a:cubicBezTo>
                      <a:pt x="77084" y="210834"/>
                      <a:pt x="76054" y="218983"/>
                      <a:pt x="75305" y="226476"/>
                    </a:cubicBezTo>
                    <a:lnTo>
                      <a:pt x="160725" y="226476"/>
                    </a:lnTo>
                    <a:lnTo>
                      <a:pt x="200625" y="226476"/>
                    </a:lnTo>
                    <a:cubicBezTo>
                      <a:pt x="201749" y="218983"/>
                      <a:pt x="202873" y="210834"/>
                      <a:pt x="203997" y="202030"/>
                    </a:cubicBezTo>
                    <a:cubicBezTo>
                      <a:pt x="205121" y="193226"/>
                      <a:pt x="206058" y="184328"/>
                      <a:pt x="206807" y="175336"/>
                    </a:cubicBezTo>
                    <a:lnTo>
                      <a:pt x="130378" y="175336"/>
                    </a:lnTo>
                    <a:cubicBezTo>
                      <a:pt x="134874" y="177959"/>
                      <a:pt x="139370" y="180675"/>
                      <a:pt x="143866" y="183485"/>
                    </a:cubicBezTo>
                    <a:cubicBezTo>
                      <a:pt x="148362" y="186295"/>
                      <a:pt x="152576" y="189292"/>
                      <a:pt x="156510" y="192477"/>
                    </a:cubicBezTo>
                    <a:cubicBezTo>
                      <a:pt x="160444" y="195661"/>
                      <a:pt x="164191" y="198846"/>
                      <a:pt x="167750" y="202030"/>
                    </a:cubicBezTo>
                    <a:cubicBezTo>
                      <a:pt x="171309" y="205215"/>
                      <a:pt x="174212" y="208305"/>
                      <a:pt x="176460" y="211303"/>
                    </a:cubicBezTo>
                    <a:lnTo>
                      <a:pt x="160725" y="226476"/>
                    </a:lnTo>
                    <a:cubicBezTo>
                      <a:pt x="158103" y="223479"/>
                      <a:pt x="155012" y="220201"/>
                      <a:pt x="151452" y="216641"/>
                    </a:cubicBezTo>
                    <a:cubicBezTo>
                      <a:pt x="147893" y="213082"/>
                      <a:pt x="143959" y="209617"/>
                      <a:pt x="139651" y="206245"/>
                    </a:cubicBezTo>
                    <a:cubicBezTo>
                      <a:pt x="135343" y="202873"/>
                      <a:pt x="130847" y="199595"/>
                      <a:pt x="126164" y="196410"/>
                    </a:cubicBezTo>
                    <a:cubicBezTo>
                      <a:pt x="121480" y="193226"/>
                      <a:pt x="116891" y="190322"/>
                      <a:pt x="112395" y="187700"/>
                    </a:cubicBezTo>
                    <a:lnTo>
                      <a:pt x="125883" y="175336"/>
                    </a:lnTo>
                    <a:close/>
                    <a:moveTo>
                      <a:pt x="89354" y="104527"/>
                    </a:moveTo>
                    <a:cubicBezTo>
                      <a:pt x="88605" y="112020"/>
                      <a:pt x="87762" y="119888"/>
                      <a:pt x="86825" y="128130"/>
                    </a:cubicBezTo>
                    <a:cubicBezTo>
                      <a:pt x="85889" y="136373"/>
                      <a:pt x="84858" y="144615"/>
                      <a:pt x="83734" y="152857"/>
                    </a:cubicBezTo>
                    <a:lnTo>
                      <a:pt x="164097" y="152857"/>
                    </a:lnTo>
                    <a:cubicBezTo>
                      <a:pt x="161849" y="149860"/>
                      <a:pt x="159039" y="146769"/>
                      <a:pt x="155667" y="143585"/>
                    </a:cubicBezTo>
                    <a:cubicBezTo>
                      <a:pt x="152295" y="140400"/>
                      <a:pt x="148643" y="137403"/>
                      <a:pt x="144709" y="134593"/>
                    </a:cubicBezTo>
                    <a:cubicBezTo>
                      <a:pt x="140775" y="131783"/>
                      <a:pt x="136747" y="128973"/>
                      <a:pt x="132626" y="126163"/>
                    </a:cubicBezTo>
                    <a:cubicBezTo>
                      <a:pt x="128505" y="123354"/>
                      <a:pt x="124384" y="120825"/>
                      <a:pt x="120263" y="118577"/>
                    </a:cubicBezTo>
                    <a:lnTo>
                      <a:pt x="134874" y="104527"/>
                    </a:lnTo>
                    <a:cubicBezTo>
                      <a:pt x="138995" y="106775"/>
                      <a:pt x="143304" y="109211"/>
                      <a:pt x="147800" y="111833"/>
                    </a:cubicBezTo>
                    <a:cubicBezTo>
                      <a:pt x="152295" y="114456"/>
                      <a:pt x="156604" y="117266"/>
                      <a:pt x="160725" y="120263"/>
                    </a:cubicBezTo>
                    <a:cubicBezTo>
                      <a:pt x="164846" y="123260"/>
                      <a:pt x="168686" y="126257"/>
                      <a:pt x="172246" y="129254"/>
                    </a:cubicBezTo>
                    <a:cubicBezTo>
                      <a:pt x="175805" y="132251"/>
                      <a:pt x="178708" y="135249"/>
                      <a:pt x="180956" y="138246"/>
                    </a:cubicBezTo>
                    <a:lnTo>
                      <a:pt x="166345" y="152857"/>
                    </a:lnTo>
                    <a:lnTo>
                      <a:pt x="209055" y="152857"/>
                    </a:lnTo>
                    <a:cubicBezTo>
                      <a:pt x="209804" y="144615"/>
                      <a:pt x="210553" y="136373"/>
                      <a:pt x="211303" y="128130"/>
                    </a:cubicBezTo>
                    <a:cubicBezTo>
                      <a:pt x="212052" y="119888"/>
                      <a:pt x="212614" y="112020"/>
                      <a:pt x="212989" y="104527"/>
                    </a:cubicBezTo>
                    <a:lnTo>
                      <a:pt x="134874" y="104527"/>
                    </a:lnTo>
                    <a:close/>
                    <a:moveTo>
                      <a:pt x="339995" y="78677"/>
                    </a:moveTo>
                    <a:lnTo>
                      <a:pt x="337747" y="82610"/>
                    </a:lnTo>
                    <a:cubicBezTo>
                      <a:pt x="344116" y="96847"/>
                      <a:pt x="351328" y="110428"/>
                      <a:pt x="359383" y="123354"/>
                    </a:cubicBezTo>
                    <a:cubicBezTo>
                      <a:pt x="367438" y="136279"/>
                      <a:pt x="376524" y="148549"/>
                      <a:pt x="386639" y="160163"/>
                    </a:cubicBezTo>
                    <a:cubicBezTo>
                      <a:pt x="397129" y="148549"/>
                      <a:pt x="406215" y="135998"/>
                      <a:pt x="413895" y="122511"/>
                    </a:cubicBezTo>
                    <a:cubicBezTo>
                      <a:pt x="421575" y="109023"/>
                      <a:pt x="427851" y="94412"/>
                      <a:pt x="432721" y="78677"/>
                    </a:cubicBezTo>
                    <a:close/>
                    <a:moveTo>
                      <a:pt x="332127" y="2248"/>
                    </a:moveTo>
                    <a:lnTo>
                      <a:pt x="368656" y="8992"/>
                    </a:lnTo>
                    <a:cubicBezTo>
                      <a:pt x="366783" y="15735"/>
                      <a:pt x="364722" y="22198"/>
                      <a:pt x="362474" y="28380"/>
                    </a:cubicBezTo>
                    <a:cubicBezTo>
                      <a:pt x="360226" y="34562"/>
                      <a:pt x="357791" y="40837"/>
                      <a:pt x="355168" y="47206"/>
                    </a:cubicBezTo>
                    <a:lnTo>
                      <a:pt x="508026" y="47206"/>
                    </a:lnTo>
                    <a:lnTo>
                      <a:pt x="508026" y="78677"/>
                    </a:lnTo>
                    <a:lnTo>
                      <a:pt x="469811" y="78677"/>
                    </a:lnTo>
                    <a:cubicBezTo>
                      <a:pt x="463817" y="99282"/>
                      <a:pt x="455856" y="118296"/>
                      <a:pt x="445927" y="135717"/>
                    </a:cubicBezTo>
                    <a:cubicBezTo>
                      <a:pt x="435999" y="153138"/>
                      <a:pt x="424479" y="168967"/>
                      <a:pt x="411366" y="183204"/>
                    </a:cubicBezTo>
                    <a:cubicBezTo>
                      <a:pt x="425977" y="195942"/>
                      <a:pt x="442462" y="207088"/>
                      <a:pt x="460820" y="216641"/>
                    </a:cubicBezTo>
                    <a:cubicBezTo>
                      <a:pt x="479178" y="226195"/>
                      <a:pt x="498659" y="233969"/>
                      <a:pt x="519265" y="239963"/>
                    </a:cubicBezTo>
                    <a:cubicBezTo>
                      <a:pt x="517392" y="241837"/>
                      <a:pt x="515238" y="243991"/>
                      <a:pt x="512802" y="246426"/>
                    </a:cubicBezTo>
                    <a:cubicBezTo>
                      <a:pt x="510367" y="248861"/>
                      <a:pt x="508119" y="251578"/>
                      <a:pt x="506059" y="254575"/>
                    </a:cubicBezTo>
                    <a:cubicBezTo>
                      <a:pt x="503998" y="257572"/>
                      <a:pt x="502031" y="260476"/>
                      <a:pt x="500158" y="263285"/>
                    </a:cubicBezTo>
                    <a:cubicBezTo>
                      <a:pt x="498285" y="266095"/>
                      <a:pt x="496599" y="268811"/>
                      <a:pt x="495100" y="271434"/>
                    </a:cubicBezTo>
                    <a:cubicBezTo>
                      <a:pt x="474120" y="264316"/>
                      <a:pt x="454451" y="255418"/>
                      <a:pt x="436093" y="244740"/>
                    </a:cubicBezTo>
                    <a:cubicBezTo>
                      <a:pt x="417735" y="234063"/>
                      <a:pt x="400876" y="221793"/>
                      <a:pt x="385515" y="207931"/>
                    </a:cubicBezTo>
                    <a:cubicBezTo>
                      <a:pt x="371653" y="219545"/>
                      <a:pt x="356854" y="230035"/>
                      <a:pt x="341119" y="239401"/>
                    </a:cubicBezTo>
                    <a:cubicBezTo>
                      <a:pt x="325384" y="248768"/>
                      <a:pt x="308337" y="257197"/>
                      <a:pt x="289979" y="264690"/>
                    </a:cubicBezTo>
                    <a:cubicBezTo>
                      <a:pt x="288855" y="262817"/>
                      <a:pt x="287357" y="260569"/>
                      <a:pt x="285484" y="257947"/>
                    </a:cubicBezTo>
                    <a:cubicBezTo>
                      <a:pt x="283610" y="255324"/>
                      <a:pt x="281643" y="252701"/>
                      <a:pt x="279583" y="250079"/>
                    </a:cubicBezTo>
                    <a:cubicBezTo>
                      <a:pt x="277522" y="247456"/>
                      <a:pt x="275274" y="244928"/>
                      <a:pt x="272839" y="242492"/>
                    </a:cubicBezTo>
                    <a:cubicBezTo>
                      <a:pt x="270404" y="240057"/>
                      <a:pt x="268250" y="238090"/>
                      <a:pt x="266376" y="236592"/>
                    </a:cubicBezTo>
                    <a:cubicBezTo>
                      <a:pt x="284734" y="229848"/>
                      <a:pt x="301968" y="222168"/>
                      <a:pt x="318078" y="213551"/>
                    </a:cubicBezTo>
                    <a:cubicBezTo>
                      <a:pt x="334188" y="204934"/>
                      <a:pt x="348987" y="195005"/>
                      <a:pt x="362474" y="183766"/>
                    </a:cubicBezTo>
                    <a:cubicBezTo>
                      <a:pt x="353483" y="173276"/>
                      <a:pt x="345334" y="162224"/>
                      <a:pt x="338028" y="150609"/>
                    </a:cubicBezTo>
                    <a:cubicBezTo>
                      <a:pt x="330723" y="138995"/>
                      <a:pt x="323885" y="126819"/>
                      <a:pt x="317516" y="114081"/>
                    </a:cubicBezTo>
                    <a:cubicBezTo>
                      <a:pt x="313020" y="120075"/>
                      <a:pt x="308525" y="125695"/>
                      <a:pt x="304029" y="130940"/>
                    </a:cubicBezTo>
                    <a:cubicBezTo>
                      <a:pt x="299533" y="136185"/>
                      <a:pt x="294662" y="141056"/>
                      <a:pt x="289417" y="145552"/>
                    </a:cubicBezTo>
                    <a:cubicBezTo>
                      <a:pt x="288293" y="144053"/>
                      <a:pt x="286608" y="142180"/>
                      <a:pt x="284360" y="139932"/>
                    </a:cubicBezTo>
                    <a:cubicBezTo>
                      <a:pt x="282112" y="137684"/>
                      <a:pt x="279770" y="135342"/>
                      <a:pt x="277335" y="132907"/>
                    </a:cubicBezTo>
                    <a:cubicBezTo>
                      <a:pt x="274900" y="130472"/>
                      <a:pt x="272371" y="128224"/>
                      <a:pt x="269748" y="126163"/>
                    </a:cubicBezTo>
                    <a:cubicBezTo>
                      <a:pt x="267126" y="124103"/>
                      <a:pt x="264690" y="122323"/>
                      <a:pt x="262443" y="120825"/>
                    </a:cubicBezTo>
                    <a:cubicBezTo>
                      <a:pt x="270685" y="113706"/>
                      <a:pt x="278365" y="105745"/>
                      <a:pt x="285484" y="96941"/>
                    </a:cubicBezTo>
                    <a:cubicBezTo>
                      <a:pt x="292602" y="88136"/>
                      <a:pt x="299065" y="78677"/>
                      <a:pt x="304872" y="68561"/>
                    </a:cubicBezTo>
                    <a:cubicBezTo>
                      <a:pt x="310679" y="58445"/>
                      <a:pt x="315924" y="47768"/>
                      <a:pt x="320607" y="36528"/>
                    </a:cubicBezTo>
                    <a:cubicBezTo>
                      <a:pt x="325290" y="25289"/>
                      <a:pt x="329130" y="13862"/>
                      <a:pt x="332127" y="2248"/>
                    </a:cubicBezTo>
                    <a:close/>
                    <a:moveTo>
                      <a:pt x="74181" y="0"/>
                    </a:moveTo>
                    <a:lnTo>
                      <a:pt x="107899" y="7868"/>
                    </a:lnTo>
                    <a:cubicBezTo>
                      <a:pt x="106775" y="10490"/>
                      <a:pt x="105464" y="13487"/>
                      <a:pt x="103966" y="16859"/>
                    </a:cubicBezTo>
                    <a:cubicBezTo>
                      <a:pt x="102467" y="20231"/>
                      <a:pt x="100781" y="23416"/>
                      <a:pt x="98908" y="26413"/>
                    </a:cubicBezTo>
                    <a:lnTo>
                      <a:pt x="269186" y="26413"/>
                    </a:lnTo>
                    <a:lnTo>
                      <a:pt x="269186" y="55074"/>
                    </a:lnTo>
                    <a:lnTo>
                      <a:pt x="80925" y="55074"/>
                    </a:lnTo>
                    <a:cubicBezTo>
                      <a:pt x="78302" y="59195"/>
                      <a:pt x="75492" y="63222"/>
                      <a:pt x="72495" y="67156"/>
                    </a:cubicBezTo>
                    <a:cubicBezTo>
                      <a:pt x="69498" y="71090"/>
                      <a:pt x="66313" y="75117"/>
                      <a:pt x="62941" y="79239"/>
                    </a:cubicBezTo>
                    <a:lnTo>
                      <a:pt x="247831" y="79239"/>
                    </a:lnTo>
                    <a:cubicBezTo>
                      <a:pt x="247082" y="90103"/>
                      <a:pt x="246145" y="101624"/>
                      <a:pt x="245021" y="113800"/>
                    </a:cubicBezTo>
                    <a:cubicBezTo>
                      <a:pt x="243897" y="125976"/>
                      <a:pt x="242773" y="138246"/>
                      <a:pt x="241649" y="150609"/>
                    </a:cubicBezTo>
                    <a:lnTo>
                      <a:pt x="280988" y="150609"/>
                    </a:lnTo>
                    <a:lnTo>
                      <a:pt x="280988" y="177584"/>
                    </a:lnTo>
                    <a:lnTo>
                      <a:pt x="239402" y="177584"/>
                    </a:lnTo>
                    <a:cubicBezTo>
                      <a:pt x="238652" y="186201"/>
                      <a:pt x="237809" y="194724"/>
                      <a:pt x="236873" y="203154"/>
                    </a:cubicBezTo>
                    <a:cubicBezTo>
                      <a:pt x="235936" y="211584"/>
                      <a:pt x="234906" y="219358"/>
                      <a:pt x="233782" y="226476"/>
                    </a:cubicBezTo>
                    <a:lnTo>
                      <a:pt x="264128" y="226476"/>
                    </a:lnTo>
                    <a:lnTo>
                      <a:pt x="264128" y="251765"/>
                    </a:lnTo>
                    <a:lnTo>
                      <a:pt x="218047" y="251765"/>
                    </a:lnTo>
                    <a:lnTo>
                      <a:pt x="238840" y="269186"/>
                    </a:lnTo>
                    <a:cubicBezTo>
                      <a:pt x="228349" y="275180"/>
                      <a:pt x="217391" y="280894"/>
                      <a:pt x="205964" y="286326"/>
                    </a:cubicBezTo>
                    <a:cubicBezTo>
                      <a:pt x="194537" y="291759"/>
                      <a:pt x="183391" y="296723"/>
                      <a:pt x="172527" y="301219"/>
                    </a:cubicBezTo>
                    <a:lnTo>
                      <a:pt x="278740" y="296723"/>
                    </a:lnTo>
                    <a:cubicBezTo>
                      <a:pt x="289605" y="291478"/>
                      <a:pt x="300376" y="286139"/>
                      <a:pt x="311053" y="280707"/>
                    </a:cubicBezTo>
                    <a:cubicBezTo>
                      <a:pt x="321731" y="275274"/>
                      <a:pt x="332127" y="269561"/>
                      <a:pt x="342243" y="263566"/>
                    </a:cubicBezTo>
                    <a:lnTo>
                      <a:pt x="366970" y="291103"/>
                    </a:lnTo>
                    <a:cubicBezTo>
                      <a:pt x="336249" y="307213"/>
                      <a:pt x="305153" y="321824"/>
                      <a:pt x="273682" y="334937"/>
                    </a:cubicBezTo>
                    <a:cubicBezTo>
                      <a:pt x="242211" y="348050"/>
                      <a:pt x="210553" y="360039"/>
                      <a:pt x="178708" y="370904"/>
                    </a:cubicBezTo>
                    <a:lnTo>
                      <a:pt x="388887" y="358540"/>
                    </a:lnTo>
                    <a:cubicBezTo>
                      <a:pt x="381769" y="353295"/>
                      <a:pt x="374557" y="348331"/>
                      <a:pt x="367251" y="343648"/>
                    </a:cubicBezTo>
                    <a:cubicBezTo>
                      <a:pt x="359945" y="338965"/>
                      <a:pt x="352733" y="334750"/>
                      <a:pt x="345615" y="331003"/>
                    </a:cubicBezTo>
                    <a:lnTo>
                      <a:pt x="373152" y="310772"/>
                    </a:lnTo>
                    <a:cubicBezTo>
                      <a:pt x="383642" y="316767"/>
                      <a:pt x="394507" y="323323"/>
                      <a:pt x="405746" y="330441"/>
                    </a:cubicBezTo>
                    <a:cubicBezTo>
                      <a:pt x="416986" y="337560"/>
                      <a:pt x="427851" y="344865"/>
                      <a:pt x="438341" y="352358"/>
                    </a:cubicBezTo>
                    <a:cubicBezTo>
                      <a:pt x="448831" y="359851"/>
                      <a:pt x="458666" y="367344"/>
                      <a:pt x="467844" y="374837"/>
                    </a:cubicBezTo>
                    <a:cubicBezTo>
                      <a:pt x="477023" y="382330"/>
                      <a:pt x="484797" y="389261"/>
                      <a:pt x="491166" y="395630"/>
                    </a:cubicBezTo>
                    <a:lnTo>
                      <a:pt x="461944" y="418109"/>
                    </a:lnTo>
                    <a:cubicBezTo>
                      <a:pt x="457448" y="413239"/>
                      <a:pt x="452296" y="408181"/>
                      <a:pt x="446489" y="402936"/>
                    </a:cubicBezTo>
                    <a:cubicBezTo>
                      <a:pt x="440682" y="397691"/>
                      <a:pt x="434032" y="392071"/>
                      <a:pt x="426539" y="386077"/>
                    </a:cubicBezTo>
                    <a:lnTo>
                      <a:pt x="288855" y="395068"/>
                    </a:lnTo>
                    <a:lnTo>
                      <a:pt x="288855" y="470935"/>
                    </a:lnTo>
                    <a:cubicBezTo>
                      <a:pt x="288855" y="476555"/>
                      <a:pt x="288574" y="481332"/>
                      <a:pt x="288012" y="485266"/>
                    </a:cubicBezTo>
                    <a:cubicBezTo>
                      <a:pt x="287450" y="489199"/>
                      <a:pt x="286327" y="492665"/>
                      <a:pt x="284641" y="495662"/>
                    </a:cubicBezTo>
                    <a:cubicBezTo>
                      <a:pt x="282955" y="498659"/>
                      <a:pt x="280707" y="501095"/>
                      <a:pt x="277897" y="502968"/>
                    </a:cubicBezTo>
                    <a:cubicBezTo>
                      <a:pt x="275087" y="504841"/>
                      <a:pt x="271621" y="506527"/>
                      <a:pt x="267500" y="508026"/>
                    </a:cubicBezTo>
                    <a:cubicBezTo>
                      <a:pt x="258883" y="511023"/>
                      <a:pt x="247737" y="512709"/>
                      <a:pt x="234063" y="513083"/>
                    </a:cubicBezTo>
                    <a:cubicBezTo>
                      <a:pt x="220388" y="513458"/>
                      <a:pt x="203622" y="513645"/>
                      <a:pt x="183766" y="513645"/>
                    </a:cubicBezTo>
                    <a:cubicBezTo>
                      <a:pt x="182267" y="508026"/>
                      <a:pt x="180207" y="502125"/>
                      <a:pt x="177584" y="495943"/>
                    </a:cubicBezTo>
                    <a:cubicBezTo>
                      <a:pt x="174962" y="489761"/>
                      <a:pt x="172152" y="484048"/>
                      <a:pt x="169155" y="478803"/>
                    </a:cubicBezTo>
                    <a:cubicBezTo>
                      <a:pt x="177397" y="478803"/>
                      <a:pt x="185077" y="478897"/>
                      <a:pt x="192196" y="479084"/>
                    </a:cubicBezTo>
                    <a:cubicBezTo>
                      <a:pt x="199314" y="479271"/>
                      <a:pt x="205870" y="479365"/>
                      <a:pt x="211865" y="479365"/>
                    </a:cubicBezTo>
                    <a:cubicBezTo>
                      <a:pt x="217859" y="479365"/>
                      <a:pt x="223011" y="479271"/>
                      <a:pt x="227319" y="479084"/>
                    </a:cubicBezTo>
                    <a:cubicBezTo>
                      <a:pt x="231628" y="478897"/>
                      <a:pt x="234718" y="478803"/>
                      <a:pt x="236592" y="478803"/>
                    </a:cubicBezTo>
                    <a:cubicBezTo>
                      <a:pt x="240713" y="478803"/>
                      <a:pt x="243523" y="478147"/>
                      <a:pt x="245021" y="476836"/>
                    </a:cubicBezTo>
                    <a:cubicBezTo>
                      <a:pt x="246520" y="475525"/>
                      <a:pt x="247269" y="473183"/>
                      <a:pt x="247269" y="469811"/>
                    </a:cubicBezTo>
                    <a:lnTo>
                      <a:pt x="247269" y="397878"/>
                    </a:lnTo>
                    <a:cubicBezTo>
                      <a:pt x="220669" y="399752"/>
                      <a:pt x="197722" y="401344"/>
                      <a:pt x="178427" y="402655"/>
                    </a:cubicBezTo>
                    <a:cubicBezTo>
                      <a:pt x="159133" y="403966"/>
                      <a:pt x="142648" y="405184"/>
                      <a:pt x="128973" y="406308"/>
                    </a:cubicBezTo>
                    <a:cubicBezTo>
                      <a:pt x="115299" y="407432"/>
                      <a:pt x="104059" y="408369"/>
                      <a:pt x="95255" y="409118"/>
                    </a:cubicBezTo>
                    <a:cubicBezTo>
                      <a:pt x="86451" y="409867"/>
                      <a:pt x="79239" y="410710"/>
                      <a:pt x="73619" y="411647"/>
                    </a:cubicBezTo>
                    <a:cubicBezTo>
                      <a:pt x="67999" y="412583"/>
                      <a:pt x="63597" y="413426"/>
                      <a:pt x="60413" y="414176"/>
                    </a:cubicBezTo>
                    <a:cubicBezTo>
                      <a:pt x="57228" y="414925"/>
                      <a:pt x="54324" y="415674"/>
                      <a:pt x="51702" y="416424"/>
                    </a:cubicBezTo>
                    <a:cubicBezTo>
                      <a:pt x="51327" y="414550"/>
                      <a:pt x="50765" y="412115"/>
                      <a:pt x="50016" y="409118"/>
                    </a:cubicBezTo>
                    <a:cubicBezTo>
                      <a:pt x="49267" y="406121"/>
                      <a:pt x="48424" y="402936"/>
                      <a:pt x="47487" y="399564"/>
                    </a:cubicBezTo>
                    <a:cubicBezTo>
                      <a:pt x="46550" y="396192"/>
                      <a:pt x="45520" y="392821"/>
                      <a:pt x="44396" y="389449"/>
                    </a:cubicBezTo>
                    <a:cubicBezTo>
                      <a:pt x="43272" y="386077"/>
                      <a:pt x="42148" y="383267"/>
                      <a:pt x="41024" y="381019"/>
                    </a:cubicBezTo>
                    <a:cubicBezTo>
                      <a:pt x="50391" y="380270"/>
                      <a:pt x="61068" y="378303"/>
                      <a:pt x="73057" y="375118"/>
                    </a:cubicBezTo>
                    <a:cubicBezTo>
                      <a:pt x="85046" y="371934"/>
                      <a:pt x="98533" y="367719"/>
                      <a:pt x="113519" y="362474"/>
                    </a:cubicBezTo>
                    <a:cubicBezTo>
                      <a:pt x="117640" y="360975"/>
                      <a:pt x="122979" y="359102"/>
                      <a:pt x="129535" y="356854"/>
                    </a:cubicBezTo>
                    <a:cubicBezTo>
                      <a:pt x="136092" y="354606"/>
                      <a:pt x="143491" y="351984"/>
                      <a:pt x="151733" y="348987"/>
                    </a:cubicBezTo>
                    <a:cubicBezTo>
                      <a:pt x="159976" y="345989"/>
                      <a:pt x="168967" y="342711"/>
                      <a:pt x="178708" y="339152"/>
                    </a:cubicBezTo>
                    <a:cubicBezTo>
                      <a:pt x="188449" y="335593"/>
                      <a:pt x="198565" y="331753"/>
                      <a:pt x="209055" y="327632"/>
                    </a:cubicBezTo>
                    <a:cubicBezTo>
                      <a:pt x="193694" y="328381"/>
                      <a:pt x="180301" y="329130"/>
                      <a:pt x="168874" y="329879"/>
                    </a:cubicBezTo>
                    <a:cubicBezTo>
                      <a:pt x="157447" y="330629"/>
                      <a:pt x="147706" y="331284"/>
                      <a:pt x="139651" y="331846"/>
                    </a:cubicBezTo>
                    <a:cubicBezTo>
                      <a:pt x="131596" y="332408"/>
                      <a:pt x="124852" y="332970"/>
                      <a:pt x="119420" y="333532"/>
                    </a:cubicBezTo>
                    <a:cubicBezTo>
                      <a:pt x="113987" y="334094"/>
                      <a:pt x="109585" y="334563"/>
                      <a:pt x="106213" y="334937"/>
                    </a:cubicBezTo>
                    <a:cubicBezTo>
                      <a:pt x="102842" y="335312"/>
                      <a:pt x="100125" y="335780"/>
                      <a:pt x="98065" y="336342"/>
                    </a:cubicBezTo>
                    <a:cubicBezTo>
                      <a:pt x="96004" y="336904"/>
                      <a:pt x="94225" y="337372"/>
                      <a:pt x="92726" y="337747"/>
                    </a:cubicBezTo>
                    <a:cubicBezTo>
                      <a:pt x="92351" y="335874"/>
                      <a:pt x="91789" y="333532"/>
                      <a:pt x="91040" y="330722"/>
                    </a:cubicBezTo>
                    <a:cubicBezTo>
                      <a:pt x="90291" y="327912"/>
                      <a:pt x="89448" y="324915"/>
                      <a:pt x="88511" y="321731"/>
                    </a:cubicBezTo>
                    <a:cubicBezTo>
                      <a:pt x="87575" y="318546"/>
                      <a:pt x="86544" y="315455"/>
                      <a:pt x="85420" y="312458"/>
                    </a:cubicBezTo>
                    <a:cubicBezTo>
                      <a:pt x="84296" y="309461"/>
                      <a:pt x="83360" y="306838"/>
                      <a:pt x="82611" y="304591"/>
                    </a:cubicBezTo>
                    <a:cubicBezTo>
                      <a:pt x="87481" y="303841"/>
                      <a:pt x="92632" y="302905"/>
                      <a:pt x="98065" y="301781"/>
                    </a:cubicBezTo>
                    <a:cubicBezTo>
                      <a:pt x="103497" y="300657"/>
                      <a:pt x="109585" y="298783"/>
                      <a:pt x="116329" y="296161"/>
                    </a:cubicBezTo>
                    <a:cubicBezTo>
                      <a:pt x="119701" y="295037"/>
                      <a:pt x="124571" y="293164"/>
                      <a:pt x="130940" y="290541"/>
                    </a:cubicBezTo>
                    <a:cubicBezTo>
                      <a:pt x="137309" y="287919"/>
                      <a:pt x="144615" y="284640"/>
                      <a:pt x="152857" y="280707"/>
                    </a:cubicBezTo>
                    <a:cubicBezTo>
                      <a:pt x="161100" y="276773"/>
                      <a:pt x="169810" y="272371"/>
                      <a:pt x="178989" y="267500"/>
                    </a:cubicBezTo>
                    <a:cubicBezTo>
                      <a:pt x="188168" y="262630"/>
                      <a:pt x="196879" y="257385"/>
                      <a:pt x="205121" y="251765"/>
                    </a:cubicBezTo>
                    <a:lnTo>
                      <a:pt x="37653" y="251765"/>
                    </a:lnTo>
                    <a:cubicBezTo>
                      <a:pt x="39526" y="241649"/>
                      <a:pt x="41399" y="230223"/>
                      <a:pt x="43272" y="217484"/>
                    </a:cubicBezTo>
                    <a:cubicBezTo>
                      <a:pt x="45146" y="204746"/>
                      <a:pt x="46831" y="191446"/>
                      <a:pt x="48330" y="177584"/>
                    </a:cubicBezTo>
                    <a:lnTo>
                      <a:pt x="6744" y="177584"/>
                    </a:lnTo>
                    <a:lnTo>
                      <a:pt x="6744" y="150609"/>
                    </a:lnTo>
                    <a:lnTo>
                      <a:pt x="51140" y="150609"/>
                    </a:lnTo>
                    <a:cubicBezTo>
                      <a:pt x="52639" y="139370"/>
                      <a:pt x="53950" y="128130"/>
                      <a:pt x="55074" y="116891"/>
                    </a:cubicBezTo>
                    <a:cubicBezTo>
                      <a:pt x="56198" y="105651"/>
                      <a:pt x="57134" y="94974"/>
                      <a:pt x="57884" y="84858"/>
                    </a:cubicBezTo>
                    <a:cubicBezTo>
                      <a:pt x="53388" y="89729"/>
                      <a:pt x="48892" y="94412"/>
                      <a:pt x="44396" y="98908"/>
                    </a:cubicBezTo>
                    <a:cubicBezTo>
                      <a:pt x="39900" y="103403"/>
                      <a:pt x="35217" y="107712"/>
                      <a:pt x="30347" y="111833"/>
                    </a:cubicBezTo>
                    <a:cubicBezTo>
                      <a:pt x="28848" y="110334"/>
                      <a:pt x="26788" y="108649"/>
                      <a:pt x="24165" y="106775"/>
                    </a:cubicBezTo>
                    <a:cubicBezTo>
                      <a:pt x="21543" y="104902"/>
                      <a:pt x="18826" y="103122"/>
                      <a:pt x="16016" y="101437"/>
                    </a:cubicBezTo>
                    <a:cubicBezTo>
                      <a:pt x="13207" y="99751"/>
                      <a:pt x="10397" y="98065"/>
                      <a:pt x="7587" y="96379"/>
                    </a:cubicBezTo>
                    <a:cubicBezTo>
                      <a:pt x="4777" y="94693"/>
                      <a:pt x="2248" y="93288"/>
                      <a:pt x="0" y="92164"/>
                    </a:cubicBezTo>
                    <a:cubicBezTo>
                      <a:pt x="7868" y="86170"/>
                      <a:pt x="15454" y="79707"/>
                      <a:pt x="22760" y="72776"/>
                    </a:cubicBezTo>
                    <a:cubicBezTo>
                      <a:pt x="30066" y="65845"/>
                      <a:pt x="36903" y="58445"/>
                      <a:pt x="43272" y="50578"/>
                    </a:cubicBezTo>
                    <a:cubicBezTo>
                      <a:pt x="49641" y="42710"/>
                      <a:pt x="55448" y="34468"/>
                      <a:pt x="60693" y="25851"/>
                    </a:cubicBezTo>
                    <a:cubicBezTo>
                      <a:pt x="65939" y="17234"/>
                      <a:pt x="70434" y="8617"/>
                      <a:pt x="7418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</p:grpSp>
        <p:pic>
          <p:nvPicPr>
            <p:cNvPr id="115" name="圖片 114">
              <a:extLst>
                <a:ext uri="{FF2B5EF4-FFF2-40B4-BE49-F238E27FC236}">
                  <a16:creationId xmlns:a16="http://schemas.microsoft.com/office/drawing/2014/main" id="{6FF36DEF-A926-4C77-9388-395A7604C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208" b="13208"/>
            <a:stretch>
              <a:fillRect/>
            </a:stretch>
          </p:blipFill>
          <p:spPr>
            <a:xfrm>
              <a:off x="9848746" y="4800480"/>
              <a:ext cx="828000" cy="828000"/>
            </a:xfrm>
            <a:custGeom>
              <a:avLst/>
              <a:gdLst>
                <a:gd name="connsiteX0" fmla="*/ 0 w 828000"/>
                <a:gd name="connsiteY0" fmla="*/ 0 h 828000"/>
                <a:gd name="connsiteX1" fmla="*/ 828000 w 828000"/>
                <a:gd name="connsiteY1" fmla="*/ 0 h 828000"/>
                <a:gd name="connsiteX2" fmla="*/ 828000 w 828000"/>
                <a:gd name="connsiteY2" fmla="*/ 828000 h 828000"/>
                <a:gd name="connsiteX3" fmla="*/ 0 w 828000"/>
                <a:gd name="connsiteY3" fmla="*/ 828000 h 8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000" h="828000">
                  <a:moveTo>
                    <a:pt x="0" y="0"/>
                  </a:moveTo>
                  <a:lnTo>
                    <a:pt x="828000" y="0"/>
                  </a:lnTo>
                  <a:lnTo>
                    <a:pt x="828000" y="828000"/>
                  </a:lnTo>
                  <a:lnTo>
                    <a:pt x="0" y="828000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407347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Sarasa Mono SC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Wen-Feng Huang</dc:creator>
  <cp:lastModifiedBy>Wen-Feng Huang</cp:lastModifiedBy>
  <cp:revision>40</cp:revision>
  <dcterms:created xsi:type="dcterms:W3CDTF">2021-06-01T12:36:21Z</dcterms:created>
  <dcterms:modified xsi:type="dcterms:W3CDTF">2021-06-01T14:15:10Z</dcterms:modified>
</cp:coreProperties>
</file>