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d6435446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d6435446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d6435446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d6435446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d6435446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d6435446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bd6435446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bd6435446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d6435446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d6435446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d6435446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d6435446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d6435446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d6435446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d6435446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d6435446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d6435446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d6435446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網路程式設計_井字遊戲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組員：許浡華、陳建霖、王家偉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dirty="0"/>
              <a:t>L</a:t>
            </a:r>
            <a:r>
              <a:rPr lang="zh-TW" altLang="en-US"/>
              <a:t>印出所有目前等待對手的房間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40" y="1754848"/>
            <a:ext cx="71628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功能介紹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1400" dirty="0"/>
              <a:t>一開始進入會和你說有什麼指令</a:t>
            </a:r>
            <a:endParaRPr sz="1400" dirty="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0373"/>
            <a:ext cx="9143999" cy="3128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1400" dirty="0"/>
              <a:t>輸入</a:t>
            </a:r>
            <a:r>
              <a:rPr lang="en-US" altLang="zh-TW" sz="1400" dirty="0"/>
              <a:t>C</a:t>
            </a:r>
            <a:r>
              <a:rPr lang="zh-TW" altLang="en-US" sz="1400" dirty="0"/>
              <a:t>建立房間後輸入</a:t>
            </a:r>
            <a:r>
              <a:rPr lang="en-US" altLang="zh-TW" sz="1400" dirty="0"/>
              <a:t>P</a:t>
            </a:r>
            <a:r>
              <a:rPr lang="zh-TW" altLang="en-US" sz="1400" dirty="0"/>
              <a:t>等待對手和數入</a:t>
            </a:r>
            <a:r>
              <a:rPr lang="en-US" altLang="zh-TW" sz="1400" dirty="0"/>
              <a:t>L</a:t>
            </a:r>
            <a:r>
              <a:rPr lang="zh-TW" altLang="en-US" sz="1400" dirty="0"/>
              <a:t>後顯示目前有哪些房間</a:t>
            </a:r>
            <a:endParaRPr lang="en-US" altLang="zh-TW" sz="1400" dirty="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25" y="1606394"/>
            <a:ext cx="72390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25" y="2144094"/>
            <a:ext cx="7239000" cy="25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</a:rPr>
              <a:t>對手輸入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</a:rPr>
              <a:t>和房間號碼進入後是先攻雙方開始對決</a:t>
            </a:r>
            <a:endParaRPr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047498" cy="3822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dirty="0"/>
              <a:t>結束後房間清空回到大廳等待指令</a:t>
            </a:r>
            <a:endParaRPr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50" y="1883388"/>
            <a:ext cx="8442899" cy="13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513" y="3260113"/>
            <a:ext cx="3533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dirty="0"/>
              <a:t>建立房間後按</a:t>
            </a:r>
            <a:r>
              <a:rPr lang="en-US" altLang="zh-TW" dirty="0"/>
              <a:t>C</a:t>
            </a:r>
            <a:r>
              <a:rPr lang="zh-TW" altLang="en-US" dirty="0"/>
              <a:t>和電腦對決</a:t>
            </a:r>
            <a:endParaRPr dirty="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0692"/>
            <a:ext cx="60388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dirty="0"/>
              <a:t>上兩行為存各房間，和各個</a:t>
            </a:r>
            <a:r>
              <a:rPr lang="en-US" altLang="zh-TW" dirty="0" err="1"/>
              <a:t>clien</a:t>
            </a:r>
            <a:r>
              <a:rPr lang="zh-TW" altLang="en-US" dirty="0"/>
              <a:t>的</a:t>
            </a:r>
            <a:r>
              <a:rPr lang="en-US" altLang="zh-TW" dirty="0"/>
              <a:t>socket</a:t>
            </a:r>
            <a:r>
              <a:rPr lang="zh-TW" altLang="en-US" dirty="0"/>
              <a:t>，後面</a:t>
            </a:r>
            <a:r>
              <a:rPr lang="en-US" altLang="zh-TW" dirty="0"/>
              <a:t>while</a:t>
            </a:r>
            <a:r>
              <a:rPr lang="zh-TW" altLang="en-US" dirty="0"/>
              <a:t>分給各</a:t>
            </a:r>
            <a:r>
              <a:rPr lang="en-US" altLang="zh-TW" dirty="0"/>
              <a:t>thread</a:t>
            </a:r>
            <a:r>
              <a:rPr lang="zh-TW" altLang="en-US" dirty="0"/>
              <a:t>其</a:t>
            </a:r>
            <a:r>
              <a:rPr lang="en-US" altLang="zh-TW" dirty="0"/>
              <a:t>socket</a:t>
            </a:r>
            <a:r>
              <a:rPr lang="zh-TW" altLang="en-US" dirty="0"/>
              <a:t>和編號</a:t>
            </a:r>
            <a:endParaRPr dirty="0"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r="13479"/>
          <a:stretch/>
        </p:blipFill>
        <p:spPr>
          <a:xfrm>
            <a:off x="311700" y="1888795"/>
            <a:ext cx="8032449" cy="4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50" y="2468288"/>
            <a:ext cx="80581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dirty="0"/>
              <a:t>建立房間時設房間的第一個空位為自己的編號</a:t>
            </a:r>
            <a:endParaRPr dirty="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29111"/>
            <a:ext cx="86582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dirty="0"/>
              <a:t>加入房間後設</a:t>
            </a:r>
            <a:r>
              <a:rPr lang="en-US" altLang="zh-TW" dirty="0"/>
              <a:t>os1</a:t>
            </a:r>
            <a:r>
              <a:rPr lang="zh-TW" altLang="en-US" dirty="0"/>
              <a:t>為對方的</a:t>
            </a:r>
            <a:r>
              <a:rPr lang="en-US" altLang="zh-TW" dirty="0"/>
              <a:t>socket</a:t>
            </a:r>
            <a:r>
              <a:rPr lang="zh-TW" altLang="en-US" dirty="0"/>
              <a:t>輸出</a:t>
            </a:r>
            <a:endParaRPr dirty="0"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73131"/>
            <a:ext cx="9144000" cy="160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如螢幕大小 (16:9)</PresentationFormat>
  <Paragraphs>13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Roboto</vt:lpstr>
      <vt:lpstr>Arial</vt:lpstr>
      <vt:lpstr>Geometric</vt:lpstr>
      <vt:lpstr>網路程式設計_井字遊戲</vt:lpstr>
      <vt:lpstr>功能介紹</vt:lpstr>
      <vt:lpstr>PowerPoint 簡報</vt:lpstr>
      <vt:lpstr>對手輸入J和房間號碼進入後是先攻雙方開始對決</vt:lpstr>
      <vt:lpstr>PowerPoint 簡報</vt:lpstr>
      <vt:lpstr>PowerPoint 簡報</vt:lpstr>
      <vt:lpstr>程式碼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網路程式設計_井字遊戲</dc:title>
  <cp:lastModifiedBy>聖耘 許</cp:lastModifiedBy>
  <cp:revision>2</cp:revision>
  <dcterms:modified xsi:type="dcterms:W3CDTF">2019-06-14T11:06:26Z</dcterms:modified>
</cp:coreProperties>
</file>