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書籍管理系統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ACS105120</a:t>
            </a:r>
            <a:r>
              <a:rPr lang="zh-TW"/>
              <a:t>許浡華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873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3F3F3"/>
                </a:solidFill>
              </a:rPr>
              <a:t>1、設計概念    </a:t>
            </a:r>
            <a:r>
              <a:rPr lang="zh-TW" sz="1400">
                <a:solidFill>
                  <a:srgbClr val="F3F3F3"/>
                </a:solidFill>
              </a:rPr>
              <a:t>p3</a:t>
            </a:r>
            <a:endParaRPr sz="1400">
              <a:solidFill>
                <a:srgbClr val="F3F3F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3F3F3"/>
                </a:solidFill>
              </a:rPr>
              <a:t>2、架構圖</a:t>
            </a:r>
            <a:r>
              <a:rPr lang="zh-TW" sz="1400">
                <a:solidFill>
                  <a:srgbClr val="F3F3F3"/>
                </a:solidFill>
              </a:rPr>
              <a:t>                p4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F3F3F3"/>
                </a:solidFill>
              </a:rPr>
              <a:t>3、功能介紹</a:t>
            </a:r>
            <a:r>
              <a:rPr lang="zh-TW" sz="1400">
                <a:solidFill>
                  <a:srgbClr val="F3F3F3"/>
                </a:solidFill>
              </a:rPr>
              <a:t>        p5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934350" y="2860750"/>
            <a:ext cx="2243675" cy="157892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690675" y="2860750"/>
            <a:ext cx="2243675" cy="157892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810375" y="1281825"/>
            <a:ext cx="2243675" cy="157892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設計概念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</a:t>
            </a:r>
            <a:r>
              <a:rPr lang="zh-TW">
                <a:solidFill>
                  <a:srgbClr val="00FF00"/>
                </a:solidFill>
              </a:rPr>
              <a:t>                   </a:t>
            </a:r>
            <a:r>
              <a:rPr lang="zh-TW" sz="3000">
                <a:solidFill>
                  <a:srgbClr val="0000FF"/>
                </a:solidFill>
              </a:rPr>
              <a:t>簡單</a:t>
            </a:r>
            <a:endParaRPr sz="30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0000FF"/>
                </a:solidFill>
              </a:rPr>
              <a:t>                   方便              實用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架構圖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0"/>
            <a:ext cx="5762100" cy="5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一般功能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登入\新增資料\顯示所有或某一分類資料\查詢\刪除\修改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-509" r="50542" t="0"/>
          <a:stretch/>
        </p:blipFill>
        <p:spPr>
          <a:xfrm>
            <a:off x="453625" y="1562200"/>
            <a:ext cx="4550352" cy="3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額外功能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還書提醒/重複檢查/新使用者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025" y="1710501"/>
            <a:ext cx="4237074" cy="28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53" y="1710500"/>
            <a:ext cx="3757450" cy="7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15746" l="0" r="26686" t="32487"/>
          <a:stretch/>
        </p:blipFill>
        <p:spPr>
          <a:xfrm>
            <a:off x="572050" y="2558556"/>
            <a:ext cx="3804975" cy="155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