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3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洤 陳" userId="8eef503710ad5a8d" providerId="LiveId" clId="{1BBF67EE-EDAD-4F4A-AFCB-B94954F7BB8A}"/>
    <pc:docChg chg="custSel modSld">
      <pc:chgData name="洤 陳" userId="8eef503710ad5a8d" providerId="LiveId" clId="{1BBF67EE-EDAD-4F4A-AFCB-B94954F7BB8A}" dt="2021-01-11T11:42:06.225" v="93" actId="20577"/>
      <pc:docMkLst>
        <pc:docMk/>
      </pc:docMkLst>
      <pc:sldChg chg="delSp modSp mod">
        <pc:chgData name="洤 陳" userId="8eef503710ad5a8d" providerId="LiveId" clId="{1BBF67EE-EDAD-4F4A-AFCB-B94954F7BB8A}" dt="2021-01-11T11:12:34.866" v="3" actId="21"/>
        <pc:sldMkLst>
          <pc:docMk/>
          <pc:sldMk cId="1135565516" sldId="258"/>
        </pc:sldMkLst>
        <pc:spChg chg="del mod">
          <ac:chgData name="洤 陳" userId="8eef503710ad5a8d" providerId="LiveId" clId="{1BBF67EE-EDAD-4F4A-AFCB-B94954F7BB8A}" dt="2021-01-11T11:12:28.684" v="2" actId="21"/>
          <ac:spMkLst>
            <pc:docMk/>
            <pc:sldMk cId="1135565516" sldId="258"/>
            <ac:spMk id="8" creationId="{00000000-0000-0000-0000-000000000000}"/>
          </ac:spMkLst>
        </pc:spChg>
        <pc:spChg chg="del">
          <ac:chgData name="洤 陳" userId="8eef503710ad5a8d" providerId="LiveId" clId="{1BBF67EE-EDAD-4F4A-AFCB-B94954F7BB8A}" dt="2021-01-11T11:12:34.866" v="3" actId="21"/>
          <ac:spMkLst>
            <pc:docMk/>
            <pc:sldMk cId="1135565516" sldId="258"/>
            <ac:spMk id="9" creationId="{00000000-0000-0000-0000-000000000000}"/>
          </ac:spMkLst>
        </pc:spChg>
      </pc:sldChg>
      <pc:sldChg chg="modSp mod">
        <pc:chgData name="洤 陳" userId="8eef503710ad5a8d" providerId="LiveId" clId="{1BBF67EE-EDAD-4F4A-AFCB-B94954F7BB8A}" dt="2021-01-11T11:13:56.511" v="15" actId="20577"/>
        <pc:sldMkLst>
          <pc:docMk/>
          <pc:sldMk cId="3702189584" sldId="259"/>
        </pc:sldMkLst>
        <pc:spChg chg="mod">
          <ac:chgData name="洤 陳" userId="8eef503710ad5a8d" providerId="LiveId" clId="{1BBF67EE-EDAD-4F4A-AFCB-B94954F7BB8A}" dt="2021-01-11T11:13:56.511" v="15" actId="20577"/>
          <ac:spMkLst>
            <pc:docMk/>
            <pc:sldMk cId="3702189584" sldId="259"/>
            <ac:spMk id="3" creationId="{00000000-0000-0000-0000-000000000000}"/>
          </ac:spMkLst>
        </pc:spChg>
      </pc:sldChg>
      <pc:sldChg chg="modSp mod">
        <pc:chgData name="洤 陳" userId="8eef503710ad5a8d" providerId="LiveId" clId="{1BBF67EE-EDAD-4F4A-AFCB-B94954F7BB8A}" dt="2021-01-11T11:42:06.225" v="93" actId="20577"/>
        <pc:sldMkLst>
          <pc:docMk/>
          <pc:sldMk cId="3863968268" sldId="260"/>
        </pc:sldMkLst>
        <pc:spChg chg="mod">
          <ac:chgData name="洤 陳" userId="8eef503710ad5a8d" providerId="LiveId" clId="{1BBF67EE-EDAD-4F4A-AFCB-B94954F7BB8A}" dt="2021-01-11T11:42:06.225" v="93" actId="20577"/>
          <ac:spMkLst>
            <pc:docMk/>
            <pc:sldMk cId="3863968268" sldId="260"/>
            <ac:spMk id="4" creationId="{00000000-0000-0000-0000-000000000000}"/>
          </ac:spMkLst>
        </pc:spChg>
      </pc:sldChg>
      <pc:sldChg chg="addSp delSp modSp mod setBg">
        <pc:chgData name="洤 陳" userId="8eef503710ad5a8d" providerId="LiveId" clId="{1BBF67EE-EDAD-4F4A-AFCB-B94954F7BB8A}" dt="2021-01-11T11:41:59.630" v="91" actId="20577"/>
        <pc:sldMkLst>
          <pc:docMk/>
          <pc:sldMk cId="3423509482" sldId="262"/>
        </pc:sldMkLst>
        <pc:spChg chg="del">
          <ac:chgData name="洤 陳" userId="8eef503710ad5a8d" providerId="LiveId" clId="{1BBF67EE-EDAD-4F4A-AFCB-B94954F7BB8A}" dt="2021-01-11T11:39:12.918" v="71" actId="478"/>
          <ac:spMkLst>
            <pc:docMk/>
            <pc:sldMk cId="3423509482" sldId="262"/>
            <ac:spMk id="7" creationId="{CBCE91FB-8E3E-43D7-80BE-DF6D799ADC5F}"/>
          </ac:spMkLst>
        </pc:spChg>
        <pc:spChg chg="del">
          <ac:chgData name="洤 陳" userId="8eef503710ad5a8d" providerId="LiveId" clId="{1BBF67EE-EDAD-4F4A-AFCB-B94954F7BB8A}" dt="2021-01-11T11:39:18.633" v="73" actId="478"/>
          <ac:spMkLst>
            <pc:docMk/>
            <pc:sldMk cId="3423509482" sldId="262"/>
            <ac:spMk id="8" creationId="{A8E796D8-E731-465C-987C-86EA318FF9D9}"/>
          </ac:spMkLst>
        </pc:spChg>
        <pc:spChg chg="add mod">
          <ac:chgData name="洤 陳" userId="8eef503710ad5a8d" providerId="LiveId" clId="{1BBF67EE-EDAD-4F4A-AFCB-B94954F7BB8A}" dt="2021-01-11T11:40:58.701" v="88" actId="1076"/>
          <ac:spMkLst>
            <pc:docMk/>
            <pc:sldMk cId="3423509482" sldId="262"/>
            <ac:spMk id="10" creationId="{F0375EFC-4813-41E7-8EE0-BCD3B1386A54}"/>
          </ac:spMkLst>
        </pc:spChg>
        <pc:spChg chg="add mod">
          <ac:chgData name="洤 陳" userId="8eef503710ad5a8d" providerId="LiveId" clId="{1BBF67EE-EDAD-4F4A-AFCB-B94954F7BB8A}" dt="2021-01-11T11:39:49.349" v="77" actId="1076"/>
          <ac:spMkLst>
            <pc:docMk/>
            <pc:sldMk cId="3423509482" sldId="262"/>
            <ac:spMk id="11" creationId="{9E3F232E-DB48-42EB-8A1F-614EB228686F}"/>
          </ac:spMkLst>
        </pc:spChg>
        <pc:spChg chg="add mod">
          <ac:chgData name="洤 陳" userId="8eef503710ad5a8d" providerId="LiveId" clId="{1BBF67EE-EDAD-4F4A-AFCB-B94954F7BB8A}" dt="2021-01-11T11:40:44.101" v="87" actId="1076"/>
          <ac:spMkLst>
            <pc:docMk/>
            <pc:sldMk cId="3423509482" sldId="262"/>
            <ac:spMk id="12" creationId="{C17E1F10-9553-4105-BAD2-0A95728614D1}"/>
          </ac:spMkLst>
        </pc:spChg>
        <pc:spChg chg="add mod">
          <ac:chgData name="洤 陳" userId="8eef503710ad5a8d" providerId="LiveId" clId="{1BBF67EE-EDAD-4F4A-AFCB-B94954F7BB8A}" dt="2021-01-11T11:40:21.757" v="80" actId="1076"/>
          <ac:spMkLst>
            <pc:docMk/>
            <pc:sldMk cId="3423509482" sldId="262"/>
            <ac:spMk id="13" creationId="{E2279604-DDF8-4156-9C32-BCEC5708FC67}"/>
          </ac:spMkLst>
        </pc:spChg>
        <pc:spChg chg="add mod">
          <ac:chgData name="洤 陳" userId="8eef503710ad5a8d" providerId="LiveId" clId="{1BBF67EE-EDAD-4F4A-AFCB-B94954F7BB8A}" dt="2021-01-11T11:41:59.630" v="91" actId="20577"/>
          <ac:spMkLst>
            <pc:docMk/>
            <pc:sldMk cId="3423509482" sldId="262"/>
            <ac:spMk id="14" creationId="{51B3121C-AECD-469A-B6F2-7252965BCEE3}"/>
          </ac:spMkLst>
        </pc:spChg>
        <pc:spChg chg="del">
          <ac:chgData name="洤 陳" userId="8eef503710ad5a8d" providerId="LiveId" clId="{1BBF67EE-EDAD-4F4A-AFCB-B94954F7BB8A}" dt="2021-01-11T11:39:15.105" v="72" actId="478"/>
          <ac:spMkLst>
            <pc:docMk/>
            <pc:sldMk cId="3423509482" sldId="262"/>
            <ac:spMk id="15" creationId="{A0315E00-2F52-4261-9019-4782B1454933}"/>
          </ac:spMkLst>
        </pc:spChg>
        <pc:spChg chg="del">
          <ac:chgData name="洤 陳" userId="8eef503710ad5a8d" providerId="LiveId" clId="{1BBF67EE-EDAD-4F4A-AFCB-B94954F7BB8A}" dt="2021-01-11T11:39:08.859" v="70" actId="478"/>
          <ac:spMkLst>
            <pc:docMk/>
            <pc:sldMk cId="3423509482" sldId="262"/>
            <ac:spMk id="16" creationId="{6690F0E7-1A1D-42CF-8F03-6113AC495DDD}"/>
          </ac:spMkLst>
        </pc:spChg>
        <pc:picChg chg="add mod ord">
          <ac:chgData name="洤 陳" userId="8eef503710ad5a8d" providerId="LiveId" clId="{1BBF67EE-EDAD-4F4A-AFCB-B94954F7BB8A}" dt="2021-01-11T11:38:32.479" v="62" actId="167"/>
          <ac:picMkLst>
            <pc:docMk/>
            <pc:sldMk cId="3423509482" sldId="262"/>
            <ac:picMk id="3" creationId="{671D1DB2-1699-4258-8059-558911D5A5CD}"/>
          </ac:picMkLst>
        </pc:picChg>
        <pc:picChg chg="add del mod">
          <ac:chgData name="洤 陳" userId="8eef503710ad5a8d" providerId="LiveId" clId="{1BBF67EE-EDAD-4F4A-AFCB-B94954F7BB8A}" dt="2021-01-11T11:38:44.228" v="65" actId="478"/>
          <ac:picMkLst>
            <pc:docMk/>
            <pc:sldMk cId="3423509482" sldId="262"/>
            <ac:picMk id="5" creationId="{5E31652D-269E-41F9-AB33-9C8D94BBF39E}"/>
          </ac:picMkLst>
        </pc:picChg>
      </pc:sldChg>
      <pc:sldChg chg="modSp">
        <pc:chgData name="洤 陳" userId="8eef503710ad5a8d" providerId="LiveId" clId="{1BBF67EE-EDAD-4F4A-AFCB-B94954F7BB8A}" dt="2021-01-11T11:38:06.173" v="60" actId="1076"/>
        <pc:sldMkLst>
          <pc:docMk/>
          <pc:sldMk cId="962924443" sldId="263"/>
        </pc:sldMkLst>
        <pc:picChg chg="mod">
          <ac:chgData name="洤 陳" userId="8eef503710ad5a8d" providerId="LiveId" clId="{1BBF67EE-EDAD-4F4A-AFCB-B94954F7BB8A}" dt="2021-01-11T11:38:06.173" v="60" actId="1076"/>
          <ac:picMkLst>
            <pc:docMk/>
            <pc:sldMk cId="962924443" sldId="263"/>
            <ac:picMk id="2050" creationId="{00000000-0000-0000-0000-000000000000}"/>
          </ac:picMkLst>
        </pc:picChg>
      </pc:sldChg>
    </pc:docChg>
  </pc:docChgLst>
  <pc:docChgLst>
    <pc:chgData name="洤 陳" userId="8eef503710ad5a8d" providerId="LiveId" clId="{0CD9AFB5-DE7C-4FC1-8C7D-AC2799B65A76}"/>
    <pc:docChg chg="undo custSel addSld delSld modSld">
      <pc:chgData name="洤 陳" userId="8eef503710ad5a8d" providerId="LiveId" clId="{0CD9AFB5-DE7C-4FC1-8C7D-AC2799B65A76}" dt="2021-01-10T12:28:43.933" v="404" actId="1076"/>
      <pc:docMkLst>
        <pc:docMk/>
      </pc:docMkLst>
      <pc:sldChg chg="delSp modSp mod setBg">
        <pc:chgData name="洤 陳" userId="8eef503710ad5a8d" providerId="LiveId" clId="{0CD9AFB5-DE7C-4FC1-8C7D-AC2799B65A76}" dt="2021-01-10T11:11:56.345" v="69" actId="21"/>
        <pc:sldMkLst>
          <pc:docMk/>
          <pc:sldMk cId="3683157696" sldId="257"/>
        </pc:sldMkLst>
        <pc:spChg chg="mod">
          <ac:chgData name="洤 陳" userId="8eef503710ad5a8d" providerId="LiveId" clId="{0CD9AFB5-DE7C-4FC1-8C7D-AC2799B65A76}" dt="2021-01-10T11:09:12.386" v="23" actId="1076"/>
          <ac:spMkLst>
            <pc:docMk/>
            <pc:sldMk cId="3683157696" sldId="257"/>
            <ac:spMk id="2" creationId="{00000000-0000-0000-0000-000000000000}"/>
          </ac:spMkLst>
        </pc:spChg>
        <pc:spChg chg="del">
          <ac:chgData name="洤 陳" userId="8eef503710ad5a8d" providerId="LiveId" clId="{0CD9AFB5-DE7C-4FC1-8C7D-AC2799B65A76}" dt="2021-01-10T11:11:44.126" v="66" actId="478"/>
          <ac:spMkLst>
            <pc:docMk/>
            <pc:sldMk cId="3683157696" sldId="257"/>
            <ac:spMk id="7" creationId="{00000000-0000-0000-0000-000000000000}"/>
          </ac:spMkLst>
        </pc:spChg>
        <pc:spChg chg="del">
          <ac:chgData name="洤 陳" userId="8eef503710ad5a8d" providerId="LiveId" clId="{0CD9AFB5-DE7C-4FC1-8C7D-AC2799B65A76}" dt="2021-01-10T11:10:12.955" v="42" actId="478"/>
          <ac:spMkLst>
            <pc:docMk/>
            <pc:sldMk cId="3683157696" sldId="257"/>
            <ac:spMk id="8" creationId="{00000000-0000-0000-0000-000000000000}"/>
          </ac:spMkLst>
        </pc:spChg>
        <pc:spChg chg="del mod">
          <ac:chgData name="洤 陳" userId="8eef503710ad5a8d" providerId="LiveId" clId="{0CD9AFB5-DE7C-4FC1-8C7D-AC2799B65A76}" dt="2021-01-10T11:11:53.818" v="68" actId="21"/>
          <ac:spMkLst>
            <pc:docMk/>
            <pc:sldMk cId="3683157696" sldId="257"/>
            <ac:spMk id="9" creationId="{00000000-0000-0000-0000-000000000000}"/>
          </ac:spMkLst>
        </pc:spChg>
        <pc:spChg chg="del mod">
          <ac:chgData name="洤 陳" userId="8eef503710ad5a8d" providerId="LiveId" clId="{0CD9AFB5-DE7C-4FC1-8C7D-AC2799B65A76}" dt="2021-01-10T11:11:56.345" v="69" actId="21"/>
          <ac:spMkLst>
            <pc:docMk/>
            <pc:sldMk cId="3683157696" sldId="257"/>
            <ac:spMk id="10" creationId="{00000000-0000-0000-0000-000000000000}"/>
          </ac:spMkLst>
        </pc:spChg>
        <pc:picChg chg="del">
          <ac:chgData name="洤 陳" userId="8eef503710ad5a8d" providerId="LiveId" clId="{0CD9AFB5-DE7C-4FC1-8C7D-AC2799B65A76}" dt="2021-01-10T11:07:55.762" v="6" actId="478"/>
          <ac:picMkLst>
            <pc:docMk/>
            <pc:sldMk cId="3683157696" sldId="257"/>
            <ac:picMk id="6" creationId="{00000000-0000-0000-0000-000000000000}"/>
          </ac:picMkLst>
        </pc:picChg>
      </pc:sldChg>
      <pc:sldChg chg="modSp mod">
        <pc:chgData name="洤 陳" userId="8eef503710ad5a8d" providerId="LiveId" clId="{0CD9AFB5-DE7C-4FC1-8C7D-AC2799B65A76}" dt="2021-01-10T11:18:17.872" v="103" actId="20577"/>
        <pc:sldMkLst>
          <pc:docMk/>
          <pc:sldMk cId="1135565516" sldId="258"/>
        </pc:sldMkLst>
        <pc:spChg chg="mod">
          <ac:chgData name="洤 陳" userId="8eef503710ad5a8d" providerId="LiveId" clId="{0CD9AFB5-DE7C-4FC1-8C7D-AC2799B65A76}" dt="2021-01-10T11:18:17.872" v="103" actId="20577"/>
          <ac:spMkLst>
            <pc:docMk/>
            <pc:sldMk cId="1135565516" sldId="258"/>
            <ac:spMk id="5" creationId="{00000000-0000-0000-0000-000000000000}"/>
          </ac:spMkLst>
        </pc:spChg>
        <pc:picChg chg="mod">
          <ac:chgData name="洤 陳" userId="8eef503710ad5a8d" providerId="LiveId" clId="{0CD9AFB5-DE7C-4FC1-8C7D-AC2799B65A76}" dt="2021-01-10T10:53:31.402" v="3" actId="1076"/>
          <ac:picMkLst>
            <pc:docMk/>
            <pc:sldMk cId="1135565516" sldId="258"/>
            <ac:picMk id="6" creationId="{00000000-0000-0000-0000-000000000000}"/>
          </ac:picMkLst>
        </pc:picChg>
      </pc:sldChg>
      <pc:sldChg chg="modSp mod">
        <pc:chgData name="洤 陳" userId="8eef503710ad5a8d" providerId="LiveId" clId="{0CD9AFB5-DE7C-4FC1-8C7D-AC2799B65A76}" dt="2021-01-10T12:06:06.438" v="206" actId="948"/>
        <pc:sldMkLst>
          <pc:docMk/>
          <pc:sldMk cId="3702189584" sldId="259"/>
        </pc:sldMkLst>
        <pc:spChg chg="mod">
          <ac:chgData name="洤 陳" userId="8eef503710ad5a8d" providerId="LiveId" clId="{0CD9AFB5-DE7C-4FC1-8C7D-AC2799B65A76}" dt="2021-01-10T12:06:06.438" v="206" actId="948"/>
          <ac:spMkLst>
            <pc:docMk/>
            <pc:sldMk cId="3702189584" sldId="259"/>
            <ac:spMk id="3" creationId="{00000000-0000-0000-0000-000000000000}"/>
          </ac:spMkLst>
        </pc:spChg>
        <pc:spChg chg="mod">
          <ac:chgData name="洤 陳" userId="8eef503710ad5a8d" providerId="LiveId" clId="{0CD9AFB5-DE7C-4FC1-8C7D-AC2799B65A76}" dt="2021-01-10T11:18:26.242" v="105" actId="20577"/>
          <ac:spMkLst>
            <pc:docMk/>
            <pc:sldMk cId="3702189584" sldId="259"/>
            <ac:spMk id="4" creationId="{00000000-0000-0000-0000-000000000000}"/>
          </ac:spMkLst>
        </pc:spChg>
      </pc:sldChg>
      <pc:sldChg chg="modSp mod">
        <pc:chgData name="洤 陳" userId="8eef503710ad5a8d" providerId="LiveId" clId="{0CD9AFB5-DE7C-4FC1-8C7D-AC2799B65A76}" dt="2021-01-10T12:13:25.335" v="354" actId="20577"/>
        <pc:sldMkLst>
          <pc:docMk/>
          <pc:sldMk cId="3863968268" sldId="260"/>
        </pc:sldMkLst>
        <pc:spChg chg="mod">
          <ac:chgData name="洤 陳" userId="8eef503710ad5a8d" providerId="LiveId" clId="{0CD9AFB5-DE7C-4FC1-8C7D-AC2799B65A76}" dt="2021-01-10T12:13:25.335" v="354" actId="20577"/>
          <ac:spMkLst>
            <pc:docMk/>
            <pc:sldMk cId="3863968268" sldId="260"/>
            <ac:spMk id="4" creationId="{00000000-0000-0000-0000-000000000000}"/>
          </ac:spMkLst>
        </pc:spChg>
      </pc:sldChg>
      <pc:sldChg chg="addSp delSp modSp new mod setBg modClrScheme chgLayout">
        <pc:chgData name="洤 陳" userId="8eef503710ad5a8d" providerId="LiveId" clId="{0CD9AFB5-DE7C-4FC1-8C7D-AC2799B65A76}" dt="2021-01-10T11:16:24.112" v="100" actId="1076"/>
        <pc:sldMkLst>
          <pc:docMk/>
          <pc:sldMk cId="3696680822" sldId="261"/>
        </pc:sldMkLst>
        <pc:spChg chg="del">
          <ac:chgData name="洤 陳" userId="8eef503710ad5a8d" providerId="LiveId" clId="{0CD9AFB5-DE7C-4FC1-8C7D-AC2799B65A76}" dt="2021-01-10T11:12:07.619" v="70" actId="700"/>
          <ac:spMkLst>
            <pc:docMk/>
            <pc:sldMk cId="3696680822" sldId="261"/>
            <ac:spMk id="2" creationId="{531E1A61-41A7-4E4F-B8A3-02A83551969B}"/>
          </ac:spMkLst>
        </pc:spChg>
        <pc:spChg chg="del">
          <ac:chgData name="洤 陳" userId="8eef503710ad5a8d" providerId="LiveId" clId="{0CD9AFB5-DE7C-4FC1-8C7D-AC2799B65A76}" dt="2021-01-10T11:12:07.619" v="70" actId="700"/>
          <ac:spMkLst>
            <pc:docMk/>
            <pc:sldMk cId="3696680822" sldId="261"/>
            <ac:spMk id="3" creationId="{BAC7E143-2FD8-4134-AB47-590373BE512E}"/>
          </ac:spMkLst>
        </pc:spChg>
        <pc:spChg chg="add mod">
          <ac:chgData name="洤 陳" userId="8eef503710ad5a8d" providerId="LiveId" clId="{0CD9AFB5-DE7C-4FC1-8C7D-AC2799B65A76}" dt="2021-01-10T11:12:51.784" v="77" actId="1076"/>
          <ac:spMkLst>
            <pc:docMk/>
            <pc:sldMk cId="3696680822" sldId="261"/>
            <ac:spMk id="4" creationId="{F905D3C1-9E91-424F-8A02-E7EAF29B25E9}"/>
          </ac:spMkLst>
        </pc:spChg>
        <pc:spChg chg="add mod">
          <ac:chgData name="洤 陳" userId="8eef503710ad5a8d" providerId="LiveId" clId="{0CD9AFB5-DE7C-4FC1-8C7D-AC2799B65A76}" dt="2021-01-10T11:12:48.569" v="76" actId="1076"/>
          <ac:spMkLst>
            <pc:docMk/>
            <pc:sldMk cId="3696680822" sldId="261"/>
            <ac:spMk id="5" creationId="{C962E804-5443-4D42-9766-D14DDC3B0B2F}"/>
          </ac:spMkLst>
        </pc:spChg>
        <pc:spChg chg="add mod">
          <ac:chgData name="洤 陳" userId="8eef503710ad5a8d" providerId="LiveId" clId="{0CD9AFB5-DE7C-4FC1-8C7D-AC2799B65A76}" dt="2021-01-10T11:16:20.239" v="99" actId="1076"/>
          <ac:spMkLst>
            <pc:docMk/>
            <pc:sldMk cId="3696680822" sldId="261"/>
            <ac:spMk id="6" creationId="{5B8AD3D5-D6F0-4078-9548-D7270624E1BB}"/>
          </ac:spMkLst>
        </pc:spChg>
        <pc:spChg chg="add del mod">
          <ac:chgData name="洤 陳" userId="8eef503710ad5a8d" providerId="LiveId" clId="{0CD9AFB5-DE7C-4FC1-8C7D-AC2799B65A76}" dt="2021-01-10T11:14:50.451" v="86"/>
          <ac:spMkLst>
            <pc:docMk/>
            <pc:sldMk cId="3696680822" sldId="261"/>
            <ac:spMk id="7" creationId="{AE6C7382-0F6E-45CD-9B27-2E35427921A1}"/>
          </ac:spMkLst>
        </pc:spChg>
        <pc:spChg chg="add mod">
          <ac:chgData name="洤 陳" userId="8eef503710ad5a8d" providerId="LiveId" clId="{0CD9AFB5-DE7C-4FC1-8C7D-AC2799B65A76}" dt="2021-01-10T11:16:24.112" v="100" actId="1076"/>
          <ac:spMkLst>
            <pc:docMk/>
            <pc:sldMk cId="3696680822" sldId="261"/>
            <ac:spMk id="8" creationId="{18B7EF7F-988B-4237-9CA5-06CB0EDEAB39}"/>
          </ac:spMkLst>
        </pc:spChg>
      </pc:sldChg>
      <pc:sldChg chg="new del">
        <pc:chgData name="洤 陳" userId="8eef503710ad5a8d" providerId="LiveId" clId="{0CD9AFB5-DE7C-4FC1-8C7D-AC2799B65A76}" dt="2021-01-10T11:18:09.584" v="101" actId="2696"/>
        <pc:sldMkLst>
          <pc:docMk/>
          <pc:sldMk cId="617684157" sldId="262"/>
        </pc:sldMkLst>
      </pc:sldChg>
      <pc:sldChg chg="addSp delSp modSp new mod setBg modClrScheme chgLayout">
        <pc:chgData name="洤 陳" userId="8eef503710ad5a8d" providerId="LiveId" clId="{0CD9AFB5-DE7C-4FC1-8C7D-AC2799B65A76}" dt="2021-01-10T12:28:43.933" v="404" actId="1076"/>
        <pc:sldMkLst>
          <pc:docMk/>
          <pc:sldMk cId="3423509482" sldId="262"/>
        </pc:sldMkLst>
        <pc:spChg chg="del">
          <ac:chgData name="洤 陳" userId="8eef503710ad5a8d" providerId="LiveId" clId="{0CD9AFB5-DE7C-4FC1-8C7D-AC2799B65A76}" dt="2021-01-10T12:08:05.874" v="226" actId="700"/>
          <ac:spMkLst>
            <pc:docMk/>
            <pc:sldMk cId="3423509482" sldId="262"/>
            <ac:spMk id="2" creationId="{526BF353-7FAF-4228-A7F3-BBBFD08A62F6}"/>
          </ac:spMkLst>
        </pc:spChg>
        <pc:spChg chg="del">
          <ac:chgData name="洤 陳" userId="8eef503710ad5a8d" providerId="LiveId" clId="{0CD9AFB5-DE7C-4FC1-8C7D-AC2799B65A76}" dt="2021-01-10T12:08:05.874" v="226" actId="700"/>
          <ac:spMkLst>
            <pc:docMk/>
            <pc:sldMk cId="3423509482" sldId="262"/>
            <ac:spMk id="3" creationId="{3275C12D-8084-4E2E-8069-DFBFEA2C4859}"/>
          </ac:spMkLst>
        </pc:spChg>
        <pc:spChg chg="add del mod">
          <ac:chgData name="洤 陳" userId="8eef503710ad5a8d" providerId="LiveId" clId="{0CD9AFB5-DE7C-4FC1-8C7D-AC2799B65A76}" dt="2021-01-10T12:09:35.845" v="307" actId="478"/>
          <ac:spMkLst>
            <pc:docMk/>
            <pc:sldMk cId="3423509482" sldId="262"/>
            <ac:spMk id="4" creationId="{69618918-4852-4760-8CFE-0D7B1C8E894E}"/>
          </ac:spMkLst>
        </pc:spChg>
        <pc:spChg chg="add del mod">
          <ac:chgData name="洤 陳" userId="8eef503710ad5a8d" providerId="LiveId" clId="{0CD9AFB5-DE7C-4FC1-8C7D-AC2799B65A76}" dt="2021-01-10T12:09:36.347" v="308" actId="478"/>
          <ac:spMkLst>
            <pc:docMk/>
            <pc:sldMk cId="3423509482" sldId="262"/>
            <ac:spMk id="5" creationId="{320701B0-9FE6-40AC-A0CC-FB6752BB55B2}"/>
          </ac:spMkLst>
        </pc:spChg>
        <pc:spChg chg="add del mod">
          <ac:chgData name="洤 陳" userId="8eef503710ad5a8d" providerId="LiveId" clId="{0CD9AFB5-DE7C-4FC1-8C7D-AC2799B65A76}" dt="2021-01-10T12:09:04.713" v="302" actId="478"/>
          <ac:spMkLst>
            <pc:docMk/>
            <pc:sldMk cId="3423509482" sldId="262"/>
            <ac:spMk id="6" creationId="{D22C7A01-E52C-482C-8FEA-F29470A8322A}"/>
          </ac:spMkLst>
        </pc:spChg>
        <pc:spChg chg="add mod">
          <ac:chgData name="洤 陳" userId="8eef503710ad5a8d" providerId="LiveId" clId="{0CD9AFB5-DE7C-4FC1-8C7D-AC2799B65A76}" dt="2021-01-10T12:28:43.933" v="404" actId="1076"/>
          <ac:spMkLst>
            <pc:docMk/>
            <pc:sldMk cId="3423509482" sldId="262"/>
            <ac:spMk id="7" creationId="{CBCE91FB-8E3E-43D7-80BE-DF6D799ADC5F}"/>
          </ac:spMkLst>
        </pc:spChg>
        <pc:spChg chg="add mod">
          <ac:chgData name="洤 陳" userId="8eef503710ad5a8d" providerId="LiveId" clId="{0CD9AFB5-DE7C-4FC1-8C7D-AC2799B65A76}" dt="2021-01-10T12:28:31.413" v="401" actId="1076"/>
          <ac:spMkLst>
            <pc:docMk/>
            <pc:sldMk cId="3423509482" sldId="262"/>
            <ac:spMk id="8" creationId="{A8E796D8-E731-465C-987C-86EA318FF9D9}"/>
          </ac:spMkLst>
        </pc:spChg>
        <pc:spChg chg="add mod">
          <ac:chgData name="洤 陳" userId="8eef503710ad5a8d" providerId="LiveId" clId="{0CD9AFB5-DE7C-4FC1-8C7D-AC2799B65A76}" dt="2021-01-10T12:28:27.933" v="400" actId="1076"/>
          <ac:spMkLst>
            <pc:docMk/>
            <pc:sldMk cId="3423509482" sldId="262"/>
            <ac:spMk id="15" creationId="{A0315E00-2F52-4261-9019-4782B1454933}"/>
          </ac:spMkLst>
        </pc:spChg>
        <pc:spChg chg="add mod">
          <ac:chgData name="洤 陳" userId="8eef503710ad5a8d" providerId="LiveId" clId="{0CD9AFB5-DE7C-4FC1-8C7D-AC2799B65A76}" dt="2021-01-10T12:28:40.579" v="403" actId="1038"/>
          <ac:spMkLst>
            <pc:docMk/>
            <pc:sldMk cId="3423509482" sldId="262"/>
            <ac:spMk id="16" creationId="{6690F0E7-1A1D-42CF-8F03-6113AC495DDD}"/>
          </ac:spMkLst>
        </pc:spChg>
        <pc:cxnChg chg="add del mod">
          <ac:chgData name="洤 陳" userId="8eef503710ad5a8d" providerId="LiveId" clId="{0CD9AFB5-DE7C-4FC1-8C7D-AC2799B65A76}" dt="2021-01-10T12:11:44.201" v="335" actId="478"/>
          <ac:cxnSpMkLst>
            <pc:docMk/>
            <pc:sldMk cId="3423509482" sldId="262"/>
            <ac:cxnSpMk id="10" creationId="{A5D368D0-99D4-4609-AA5F-BC070436F749}"/>
          </ac:cxnSpMkLst>
        </pc:cxnChg>
        <pc:cxnChg chg="add del mod">
          <ac:chgData name="洤 陳" userId="8eef503710ad5a8d" providerId="LiveId" clId="{0CD9AFB5-DE7C-4FC1-8C7D-AC2799B65A76}" dt="2021-01-10T12:11:45.563" v="336" actId="478"/>
          <ac:cxnSpMkLst>
            <pc:docMk/>
            <pc:sldMk cId="3423509482" sldId="262"/>
            <ac:cxnSpMk id="11" creationId="{4209E44C-33A9-4369-A10F-D709116387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6057E-E104-4F37-A3B6-2CC96445CA6A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89AA-F878-42BA-9B9B-3094CA954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19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37F-AF97-4CA2-8D3F-8E5CE612A5E1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0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16FC-1715-454C-88A1-8B39F88C96FF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76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9E9A-3668-4595-B4F2-FA8D84160527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6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CCE6-1DB4-4FDC-BEBD-FEBF2871BA4B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2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A1FF-CDA5-45B4-B3B9-3958C1145B53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6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DDF4-65C3-4230-B434-4AA717A98AD0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15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8EFA-809C-4D30-B0A7-FDFC957CDACD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6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17A-A7FC-4967-8CFF-C684142C8A07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C99-54D9-4363-8E7E-E9C4B7B3E5E0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6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87FD-4444-4736-B227-98F1C8C32A36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3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CA4-5A58-4AAC-969E-1BC22C1C9CEE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56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D2DE-3E4F-42E9-A52B-C0553C8330EE}" type="datetime1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4619-3FCC-41F4-817F-9C0DDB64A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49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標楷體" pitchFamily="65" charset="-120"/>
                <a:ea typeface="標楷體" pitchFamily="65" charset="-120"/>
              </a:rPr>
              <a:t>股票投資策略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余慶龍、簡銘辰、江陳洤</a:t>
            </a:r>
          </a:p>
        </p:txBody>
      </p:sp>
    </p:spTree>
    <p:extLst>
      <p:ext uri="{BB962C8B-B14F-4D97-AF65-F5344CB8AC3E}">
        <p14:creationId xmlns:p14="http://schemas.microsoft.com/office/powerpoint/2010/main" val="48809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9210" y="548680"/>
            <a:ext cx="8229600" cy="1143000"/>
          </a:xfrm>
        </p:spPr>
        <p:txBody>
          <a:bodyPr/>
          <a:lstStyle/>
          <a:p>
            <a:pPr algn="l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策略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210" y="2005255"/>
            <a:ext cx="8229600" cy="4525963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買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K &gt; 70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KD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黃金交叉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賣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K &lt; 30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KD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死亡交叉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48652" y="63003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315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98" y="869983"/>
            <a:ext cx="9177097" cy="516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="" xmlns:a16="http://schemas.microsoft.com/office/drawing/2014/main" id="{F905D3C1-9E91-424F-8A02-E7EAF29B25E9}"/>
              </a:ext>
            </a:extLst>
          </p:cNvPr>
          <p:cNvSpPr/>
          <p:nvPr/>
        </p:nvSpPr>
        <p:spPr>
          <a:xfrm>
            <a:off x="2555776" y="4725144"/>
            <a:ext cx="504056" cy="50405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="" xmlns:a16="http://schemas.microsoft.com/office/drawing/2014/main" id="{C962E804-5443-4D42-9766-D14DDC3B0B2F}"/>
              </a:ext>
            </a:extLst>
          </p:cNvPr>
          <p:cNvSpPr/>
          <p:nvPr/>
        </p:nvSpPr>
        <p:spPr>
          <a:xfrm>
            <a:off x="5580112" y="5229200"/>
            <a:ext cx="504056" cy="50405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5B8AD3D5-D6F0-4078-9548-D7270624E1BB}"/>
              </a:ext>
            </a:extLst>
          </p:cNvPr>
          <p:cNvSpPr txBox="1"/>
          <p:nvPr/>
        </p:nvSpPr>
        <p:spPr>
          <a:xfrm>
            <a:off x="5724128" y="470598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賣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18B7EF7F-988B-4237-9CA5-06CB0EDEAB39}"/>
              </a:ext>
            </a:extLst>
          </p:cNvPr>
          <p:cNvSpPr txBox="1"/>
          <p:nvPr/>
        </p:nvSpPr>
        <p:spPr>
          <a:xfrm>
            <a:off x="2089041" y="42031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</a:p>
        </p:txBody>
      </p:sp>
      <p:sp>
        <p:nvSpPr>
          <p:cNvPr id="2" name="矩形 1"/>
          <p:cNvSpPr/>
          <p:nvPr/>
        </p:nvSpPr>
        <p:spPr>
          <a:xfrm>
            <a:off x="8669822" y="630931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668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581" y="548680"/>
            <a:ext cx="8229600" cy="1143000"/>
          </a:xfrm>
        </p:spPr>
        <p:txBody>
          <a:bodyPr/>
          <a:lstStyle/>
          <a:p>
            <a:pPr algn="l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策略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6935" y="2014189"/>
            <a:ext cx="8229600" cy="4525963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買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 7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日均線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&gt; 15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日均線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&gt;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21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日均線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賣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7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日均線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&lt; 15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日均線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&lt; 21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日均線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676456" y="63093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556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" y="692696"/>
            <a:ext cx="9121013" cy="513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971600" y="4437112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884368" y="2420888"/>
            <a:ext cx="1080120" cy="10272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9552" y="380532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買</a:t>
            </a:r>
          </a:p>
        </p:txBody>
      </p:sp>
      <p:sp>
        <p:nvSpPr>
          <p:cNvPr id="8" name="矩形 7"/>
          <p:cNvSpPr/>
          <p:nvPr/>
        </p:nvSpPr>
        <p:spPr>
          <a:xfrm>
            <a:off x="8126910" y="18256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賣</a:t>
            </a:r>
          </a:p>
        </p:txBody>
      </p:sp>
      <p:sp>
        <p:nvSpPr>
          <p:cNvPr id="9" name="矩形 8"/>
          <p:cNvSpPr/>
          <p:nvPr/>
        </p:nvSpPr>
        <p:spPr>
          <a:xfrm>
            <a:off x="8676456" y="630932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292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9551" y="548680"/>
            <a:ext cx="8229600" cy="1143000"/>
          </a:xfrm>
        </p:spPr>
        <p:txBody>
          <a:bodyPr/>
          <a:lstStyle/>
          <a:p>
            <a:pPr algn="l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策略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597" y="1916832"/>
            <a:ext cx="8229600" cy="4525963"/>
          </a:xfrm>
        </p:spPr>
        <p:txBody>
          <a:bodyPr/>
          <a:lstStyle/>
          <a:p>
            <a:pPr marL="342000" indent="-342000">
              <a:spcBef>
                <a:spcPts val="768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買：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WMS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80</a:t>
            </a:r>
          </a:p>
          <a:p>
            <a:pPr marL="0" indent="0">
              <a:spcBef>
                <a:spcPts val="768"/>
              </a:spcBef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今日最高點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前三日最高點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768"/>
              </a:spcBef>
              <a:buNone/>
            </a:pPr>
            <a:endParaRPr lang="en-US" altLang="zh-TW" sz="1400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000" indent="-342000">
              <a:spcBef>
                <a:spcPts val="768"/>
              </a:spcBef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</a:t>
            </a:r>
            <a:r>
              <a:rPr lang="zh-TW" altLang="en-US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endParaRPr lang="en-US" altLang="zh-TW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768"/>
              </a:spcBef>
              <a:buNone/>
            </a:pPr>
            <a:endParaRPr lang="en-US" altLang="zh-TW" dirty="0">
              <a:solidFill>
                <a:srgbClr val="40404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65039" y="63018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21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671D1DB2-1699-4258-8059-558911D5A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F0375EFC-4813-41E7-8EE0-BCD3B1386A54}"/>
              </a:ext>
            </a:extLst>
          </p:cNvPr>
          <p:cNvSpPr txBox="1"/>
          <p:nvPr/>
        </p:nvSpPr>
        <p:spPr>
          <a:xfrm>
            <a:off x="2832149" y="450912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買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="" xmlns:a16="http://schemas.microsoft.com/office/drawing/2014/main" id="{9E3F232E-DB48-42EB-8A1F-614EB228686F}"/>
              </a:ext>
            </a:extLst>
          </p:cNvPr>
          <p:cNvSpPr/>
          <p:nvPr/>
        </p:nvSpPr>
        <p:spPr>
          <a:xfrm>
            <a:off x="7524328" y="4716110"/>
            <a:ext cx="648072" cy="9541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="" xmlns:a16="http://schemas.microsoft.com/office/drawing/2014/main" id="{C17E1F10-9553-4105-BAD2-0A95728614D1}"/>
              </a:ext>
            </a:extLst>
          </p:cNvPr>
          <p:cNvSpPr/>
          <p:nvPr/>
        </p:nvSpPr>
        <p:spPr>
          <a:xfrm>
            <a:off x="2051719" y="4581128"/>
            <a:ext cx="792088" cy="1224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2279604-DDF8-4156-9C32-BCEC5708FC67}"/>
              </a:ext>
            </a:extLst>
          </p:cNvPr>
          <p:cNvSpPr/>
          <p:nvPr/>
        </p:nvSpPr>
        <p:spPr>
          <a:xfrm>
            <a:off x="7092280" y="428874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51B3121C-AECD-469A-B6F2-7252965BCEE3}"/>
              </a:ext>
            </a:extLst>
          </p:cNvPr>
          <p:cNvSpPr/>
          <p:nvPr/>
        </p:nvSpPr>
        <p:spPr>
          <a:xfrm>
            <a:off x="8656967" y="628910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350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我們的策略報告到此結束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915816" y="3177229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謝謝大家</a:t>
            </a:r>
            <a:r>
              <a:rPr lang="en-US" altLang="zh-TW" sz="5400" dirty="0"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96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114</Words>
  <Application>Microsoft Office PowerPoint</Application>
  <PresentationFormat>如螢幕大小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股票投資策略</vt:lpstr>
      <vt:lpstr>策略1.</vt:lpstr>
      <vt:lpstr>PowerPoint 簡報</vt:lpstr>
      <vt:lpstr>策略2.</vt:lpstr>
      <vt:lpstr>PowerPoint 簡報</vt:lpstr>
      <vt:lpstr>策略3.</vt:lpstr>
      <vt:lpstr>PowerPoint 簡報</vt:lpstr>
      <vt:lpstr>我們的策略報告到此結束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股票投資策略</dc:title>
  <dc:creator>user</dc:creator>
  <cp:lastModifiedBy>user</cp:lastModifiedBy>
  <cp:revision>17</cp:revision>
  <dcterms:created xsi:type="dcterms:W3CDTF">2021-01-10T07:00:58Z</dcterms:created>
  <dcterms:modified xsi:type="dcterms:W3CDTF">2021-01-14T12:01:36Z</dcterms:modified>
</cp:coreProperties>
</file>