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Inria Serif"/>
      <p:regular r:id="rId35"/>
      <p:bold r:id="rId36"/>
      <p:italic r:id="rId37"/>
      <p:boldItalic r:id="rId38"/>
    </p:embeddedFont>
    <p:embeddedFont>
      <p:font typeface="Playfair Display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Playfair Display Regular"/>
      <p:regular r:id="rId47"/>
      <p:bold r:id="rId48"/>
      <p:italic r:id="rId49"/>
      <p:boldItalic r:id="rId50"/>
    </p:embeddedFont>
    <p:embeddedFont>
      <p:font typeface="Inria Serif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CB573C-47A3-4A7B-8C2A-7B583FD10A6C}">
  <a:tblStyle styleId="{84CB573C-47A3-4A7B-8C2A-7B583FD10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ayfairDisplayRegular-bold.fntdata"/><Relationship Id="rId47" Type="http://schemas.openxmlformats.org/officeDocument/2006/relationships/font" Target="fonts/PlayfairDisplayRegular-regular.fntdata"/><Relationship Id="rId49" Type="http://schemas.openxmlformats.org/officeDocument/2006/relationships/font" Target="fonts/PlayfairDisplay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InriaSerif-regular.fntdata"/><Relationship Id="rId34" Type="http://schemas.openxmlformats.org/officeDocument/2006/relationships/slide" Target="slides/slide29.xml"/><Relationship Id="rId37" Type="http://schemas.openxmlformats.org/officeDocument/2006/relationships/font" Target="fonts/InriaSerif-italic.fntdata"/><Relationship Id="rId36" Type="http://schemas.openxmlformats.org/officeDocument/2006/relationships/font" Target="fonts/InriaSerif-bold.fntdata"/><Relationship Id="rId39" Type="http://schemas.openxmlformats.org/officeDocument/2006/relationships/font" Target="fonts/PlayfairDisplay-regular.fntdata"/><Relationship Id="rId38" Type="http://schemas.openxmlformats.org/officeDocument/2006/relationships/font" Target="fonts/InriaSerif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riaSerifLight-regular.fntdata"/><Relationship Id="rId50" Type="http://schemas.openxmlformats.org/officeDocument/2006/relationships/font" Target="fonts/PlayfairDisplayRegular-boldItalic.fntdata"/><Relationship Id="rId53" Type="http://schemas.openxmlformats.org/officeDocument/2006/relationships/font" Target="fonts/InriaSerifLight-italic.fntdata"/><Relationship Id="rId52" Type="http://schemas.openxmlformats.org/officeDocument/2006/relationships/font" Target="fonts/InriaSerif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InriaSerif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960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 algn="ctr">
              <a:buNone/>
              <a:defRPr b="1" sz="13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indent="-3556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indent="-3556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indent="-3556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indent="-3556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indent="-3556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indent="-3556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indent="-3556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indent="-355600" lvl="8" marL="41148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layfair-display" TargetMode="External"/><Relationship Id="rId4" Type="http://schemas.openxmlformats.org/officeDocument/2006/relationships/hyperlink" Target="https://www.fontsquirrel.com/fonts/inria-seri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12479" l="0" r="0" t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26980" l="912" r="8753" t="3516"/>
          <a:stretch/>
        </p:blipFill>
        <p:spPr>
          <a:xfrm>
            <a:off x="5026875" y="459275"/>
            <a:ext cx="3661425" cy="42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4294967295" type="title"/>
          </p:nvPr>
        </p:nvSpPr>
        <p:spPr>
          <a:xfrm>
            <a:off x="855300" y="491750"/>
            <a:ext cx="1931100" cy="5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1"/>
                </a:solidFill>
              </a:rPr>
              <a:t>Want big impact?</a:t>
            </a:r>
            <a:endParaRPr b="0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455706" y="4039751"/>
            <a:ext cx="723987" cy="645675"/>
            <a:chOff x="3927500" y="301425"/>
            <a:chExt cx="461550" cy="411625"/>
          </a:xfrm>
        </p:grpSpPr>
        <p:sp>
          <p:nvSpPr>
            <p:cNvPr id="189" name="Google Shape;189;p2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7" name="Google Shape;217;p24"/>
          <p:cNvCxnSpPr>
            <a:stCxn id="218" idx="6"/>
            <a:endCxn id="219" idx="2"/>
          </p:cNvCxnSpPr>
          <p:nvPr/>
        </p:nvCxnSpPr>
        <p:spPr>
          <a:xfrm>
            <a:off x="4147375" y="300100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4"/>
          <p:cNvCxnSpPr>
            <a:stCxn id="218" idx="6"/>
            <a:endCxn id="221" idx="2"/>
          </p:cNvCxnSpPr>
          <p:nvPr/>
        </p:nvCxnSpPr>
        <p:spPr>
          <a:xfrm flipH="1" rot="10800000">
            <a:off x="4147375" y="206500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4"/>
          <p:cNvCxnSpPr>
            <a:stCxn id="223" idx="3"/>
            <a:endCxn id="224" idx="2"/>
          </p:cNvCxnSpPr>
          <p:nvPr/>
        </p:nvCxnSpPr>
        <p:spPr>
          <a:xfrm flipH="1" rot="10800000">
            <a:off x="6205900" y="16078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4"/>
          <p:cNvCxnSpPr>
            <a:stCxn id="223" idx="3"/>
            <a:endCxn id="226" idx="2"/>
          </p:cNvCxnSpPr>
          <p:nvPr/>
        </p:nvCxnSpPr>
        <p:spPr>
          <a:xfrm>
            <a:off x="6205900" y="206500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4"/>
          <p:cNvCxnSpPr>
            <a:stCxn id="228" idx="3"/>
            <a:endCxn id="229" idx="2"/>
          </p:cNvCxnSpPr>
          <p:nvPr/>
        </p:nvCxnSpPr>
        <p:spPr>
          <a:xfrm flipH="1" rot="10800000">
            <a:off x="6205900" y="34798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4"/>
          <p:cNvCxnSpPr>
            <a:stCxn id="228" idx="3"/>
            <a:endCxn id="231" idx="2"/>
          </p:cNvCxnSpPr>
          <p:nvPr/>
        </p:nvCxnSpPr>
        <p:spPr>
          <a:xfrm>
            <a:off x="6205900" y="393700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6792100" y="1448200"/>
            <a:ext cx="1356300" cy="319200"/>
            <a:chOff x="5592550" y="1018950"/>
            <a:chExt cx="1356300" cy="319200"/>
          </a:xfrm>
        </p:grpSpPr>
        <p:sp>
          <p:nvSpPr>
            <p:cNvPr id="233" name="Google Shape;23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4849600" y="1905400"/>
            <a:ext cx="1356300" cy="319200"/>
            <a:chOff x="3650050" y="1476150"/>
            <a:chExt cx="1356300" cy="319200"/>
          </a:xfrm>
        </p:grpSpPr>
        <p:sp>
          <p:nvSpPr>
            <p:cNvPr id="223" name="Google Shape;22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2785100" y="2841400"/>
            <a:ext cx="1362275" cy="319200"/>
            <a:chOff x="1596750" y="2412150"/>
            <a:chExt cx="1362275" cy="319200"/>
          </a:xfrm>
        </p:grpSpPr>
        <p:sp>
          <p:nvSpPr>
            <p:cNvPr id="236" name="Google Shape;23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4849600" y="3777400"/>
            <a:ext cx="1356300" cy="319200"/>
            <a:chOff x="3650050" y="3348150"/>
            <a:chExt cx="1356300" cy="319200"/>
          </a:xfrm>
        </p:grpSpPr>
        <p:sp>
          <p:nvSpPr>
            <p:cNvPr id="228" name="Google Shape;22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6792100" y="2362600"/>
            <a:ext cx="1356300" cy="319200"/>
            <a:chOff x="5592550" y="1933350"/>
            <a:chExt cx="1356300" cy="319200"/>
          </a:xfrm>
        </p:grpSpPr>
        <p:sp>
          <p:nvSpPr>
            <p:cNvPr id="239" name="Google Shape;23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6792100" y="3320200"/>
            <a:ext cx="1356300" cy="319200"/>
            <a:chOff x="5592550" y="2890950"/>
            <a:chExt cx="1356300" cy="319200"/>
          </a:xfrm>
        </p:grpSpPr>
        <p:sp>
          <p:nvSpPr>
            <p:cNvPr id="241" name="Google Shape;24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6792100" y="4234600"/>
            <a:ext cx="1356300" cy="319200"/>
            <a:chOff x="5592550" y="3805350"/>
            <a:chExt cx="1356300" cy="319200"/>
          </a:xfrm>
        </p:grpSpPr>
        <p:sp>
          <p:nvSpPr>
            <p:cNvPr id="243" name="Google Shape;24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455701" y="4108701"/>
            <a:ext cx="794404" cy="576505"/>
            <a:chOff x="3932350" y="3714775"/>
            <a:chExt cx="439650" cy="319075"/>
          </a:xfrm>
        </p:grpSpPr>
        <p:sp>
          <p:nvSpPr>
            <p:cNvPr id="250" name="Google Shape;250;p2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55" name="Google Shape;255;p25"/>
          <p:cNvGraphicFramePr/>
          <p:nvPr/>
        </p:nvGraphicFramePr>
        <p:xfrm>
          <a:off x="2738300" y="1343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{84CB573C-47A3-4A7B-8C2A-7B583FD10A6C}</a:tableStyleId>
              </a:tblPr>
              <a:tblGrid>
                <a:gridCol w="1487500"/>
                <a:gridCol w="1487500"/>
                <a:gridCol w="1487500"/>
                <a:gridCol w="1487500"/>
              </a:tblGrid>
              <a:tr h="8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20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30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15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24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16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514725" y="62533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>
            <p:ph idx="4294967295" type="title"/>
          </p:nvPr>
        </p:nvSpPr>
        <p:spPr>
          <a:xfrm>
            <a:off x="457200" y="0"/>
            <a:ext cx="82311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Maps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014200" y="15075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our office</a:t>
            </a:r>
            <a:endParaRPr sz="1000">
              <a:solidFill>
                <a:schemeClr val="lt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6"/>
          <p:cNvSpPr txBox="1"/>
          <p:nvPr>
            <p:ph idx="4294967295" type="body"/>
          </p:nvPr>
        </p:nvSpPr>
        <p:spPr>
          <a:xfrm>
            <a:off x="457200" y="4687675"/>
            <a:ext cx="82311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137150" y="19429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2855950" y="352620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889450" y="1667875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4629250" y="38159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6739650" y="22136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7396600" y="3864675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4294967295" type="ctrTitle"/>
          </p:nvPr>
        </p:nvSpPr>
        <p:spPr>
          <a:xfrm>
            <a:off x="855300" y="2019263"/>
            <a:ext cx="7433400" cy="7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endParaRPr sz="4800"/>
          </a:p>
        </p:txBody>
      </p:sp>
      <p:sp>
        <p:nvSpPr>
          <p:cNvPr id="277" name="Google Shape;277;p27"/>
          <p:cNvSpPr txBox="1"/>
          <p:nvPr>
            <p:ph idx="4294967295" type="subTitle"/>
          </p:nvPr>
        </p:nvSpPr>
        <p:spPr>
          <a:xfrm>
            <a:off x="855300" y="2778940"/>
            <a:ext cx="74334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4186103" y="1274657"/>
            <a:ext cx="771774" cy="685706"/>
            <a:chOff x="5292575" y="3681900"/>
            <a:chExt cx="420150" cy="373275"/>
          </a:xfrm>
        </p:grpSpPr>
        <p:sp>
          <p:nvSpPr>
            <p:cNvPr id="280" name="Google Shape;280;p2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4294967295" type="ctrTitle"/>
          </p:nvPr>
        </p:nvSpPr>
        <p:spPr>
          <a:xfrm>
            <a:off x="855300" y="952800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92" name="Google Shape;292;p28"/>
          <p:cNvSpPr txBox="1"/>
          <p:nvPr>
            <p:ph idx="4294967295" type="subTitle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93" name="Google Shape;293;p28"/>
          <p:cNvSpPr txBox="1"/>
          <p:nvPr>
            <p:ph idx="4294967295" type="ctrTitle"/>
          </p:nvPr>
        </p:nvSpPr>
        <p:spPr>
          <a:xfrm>
            <a:off x="855300" y="3581693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4" name="Google Shape;294;p28"/>
          <p:cNvSpPr txBox="1"/>
          <p:nvPr>
            <p:ph idx="4294967295" type="subTitle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95" name="Google Shape;295;p28"/>
          <p:cNvSpPr txBox="1"/>
          <p:nvPr>
            <p:ph idx="4294967295" type="ctrTitle"/>
          </p:nvPr>
        </p:nvSpPr>
        <p:spPr>
          <a:xfrm>
            <a:off x="855300" y="2267247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6" name="Google Shape;296;p28"/>
          <p:cNvSpPr txBox="1"/>
          <p:nvPr>
            <p:ph idx="4294967295" type="subTitle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9"/>
          <p:cNvGrpSpPr/>
          <p:nvPr/>
        </p:nvGrpSpPr>
        <p:grpSpPr>
          <a:xfrm>
            <a:off x="455607" y="3882978"/>
            <a:ext cx="704026" cy="802424"/>
            <a:chOff x="4630125" y="278900"/>
            <a:chExt cx="400675" cy="456675"/>
          </a:xfrm>
        </p:grpSpPr>
        <p:sp>
          <p:nvSpPr>
            <p:cNvPr id="303" name="Google Shape;303;p2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9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9" name="Google Shape;309;p29"/>
          <p:cNvGrpSpPr/>
          <p:nvPr/>
        </p:nvGrpSpPr>
        <p:grpSpPr>
          <a:xfrm>
            <a:off x="6327001" y="1389085"/>
            <a:ext cx="2360931" cy="2487594"/>
            <a:chOff x="5632317" y="1189775"/>
            <a:chExt cx="3305700" cy="3483050"/>
          </a:xfrm>
        </p:grpSpPr>
        <p:sp>
          <p:nvSpPr>
            <p:cNvPr id="310" name="Google Shape;310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3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1" name="Google Shape;311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2" name="Google Shape;312;p29"/>
          <p:cNvGrpSpPr/>
          <p:nvPr/>
        </p:nvGrpSpPr>
        <p:grpSpPr>
          <a:xfrm>
            <a:off x="2304400" y="1389238"/>
            <a:ext cx="2533196" cy="2487441"/>
            <a:chOff x="0" y="1189989"/>
            <a:chExt cx="3546900" cy="3482836"/>
          </a:xfrm>
        </p:grpSpPr>
        <p:sp>
          <p:nvSpPr>
            <p:cNvPr id="313" name="Google Shape;313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1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4" name="Google Shape;314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5" name="Google Shape;315;p29"/>
          <p:cNvGrpSpPr/>
          <p:nvPr/>
        </p:nvGrpSpPr>
        <p:grpSpPr>
          <a:xfrm>
            <a:off x="4407151" y="1389085"/>
            <a:ext cx="2360931" cy="2487594"/>
            <a:chOff x="2944204" y="1189775"/>
            <a:chExt cx="3305700" cy="3483050"/>
          </a:xfrm>
        </p:grpSpPr>
        <p:sp>
          <p:nvSpPr>
            <p:cNvPr id="316" name="Google Shape;316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2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455701" y="3930716"/>
            <a:ext cx="768254" cy="76821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2762975" y="1376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5" name="Google Shape;325;p30"/>
          <p:cNvSpPr txBox="1"/>
          <p:nvPr>
            <p:ph idx="2" type="body"/>
          </p:nvPr>
        </p:nvSpPr>
        <p:spPr>
          <a:xfrm>
            <a:off x="4802737" y="1376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6" name="Google Shape;326;p30"/>
          <p:cNvSpPr txBox="1"/>
          <p:nvPr>
            <p:ph idx="3" type="body"/>
          </p:nvPr>
        </p:nvSpPr>
        <p:spPr>
          <a:xfrm>
            <a:off x="6842500" y="1376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0"/>
          <p:cNvSpPr txBox="1"/>
          <p:nvPr>
            <p:ph idx="1" type="body"/>
          </p:nvPr>
        </p:nvSpPr>
        <p:spPr>
          <a:xfrm>
            <a:off x="2762975" y="3281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9" name="Google Shape;329;p30"/>
          <p:cNvSpPr txBox="1"/>
          <p:nvPr>
            <p:ph idx="2" type="body"/>
          </p:nvPr>
        </p:nvSpPr>
        <p:spPr>
          <a:xfrm>
            <a:off x="4802737" y="3281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0" name="Google Shape;330;p30"/>
          <p:cNvSpPr txBox="1"/>
          <p:nvPr>
            <p:ph idx="3" type="body"/>
          </p:nvPr>
        </p:nvSpPr>
        <p:spPr>
          <a:xfrm>
            <a:off x="6842500" y="3281725"/>
            <a:ext cx="1845900" cy="14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36" name="Google Shape;336;p3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p31" title="Gráfico"/>
          <p:cNvPicPr preferRelativeResize="0"/>
          <p:nvPr/>
        </p:nvPicPr>
        <p:blipFill rotWithShape="1">
          <a:blip r:embed="rId3">
            <a:alphaModFix/>
          </a:blip>
          <a:srcRect b="0" l="226" r="26668" t="0"/>
          <a:stretch/>
        </p:blipFill>
        <p:spPr>
          <a:xfrm>
            <a:off x="2823500" y="378325"/>
            <a:ext cx="5583448" cy="38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2890025" y="3926100"/>
            <a:ext cx="5494200" cy="7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hlinkClick r:id="rId4"/>
              </a:rPr>
              <a:t>slidescarnival.com/help-use-presentation-template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idx="4294967295" type="body"/>
          </p:nvPr>
        </p:nvSpPr>
        <p:spPr>
          <a:xfrm>
            <a:off x="2528238" y="459375"/>
            <a:ext cx="2007300" cy="42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Mobile</a:t>
            </a: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43" name="Google Shape;343;p32"/>
          <p:cNvSpPr/>
          <p:nvPr/>
        </p:nvSpPr>
        <p:spPr>
          <a:xfrm>
            <a:off x="4939372" y="1118600"/>
            <a:ext cx="16332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Place your screenshot here</a:t>
            </a:r>
            <a:endParaRPr sz="1000">
              <a:solidFill>
                <a:schemeClr val="dk2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5" name="Google Shape;345;p32"/>
          <p:cNvGrpSpPr/>
          <p:nvPr/>
        </p:nvGrpSpPr>
        <p:grpSpPr>
          <a:xfrm>
            <a:off x="4891220" y="783197"/>
            <a:ext cx="1724531" cy="3577018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/>
          <p:nvPr/>
        </p:nvSpPr>
        <p:spPr>
          <a:xfrm>
            <a:off x="4692526" y="1184512"/>
            <a:ext cx="20970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Place your screenshot here</a:t>
            </a:r>
            <a:endParaRPr sz="1000">
              <a:solidFill>
                <a:schemeClr val="dk2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6" name="Google Shape;356;p33"/>
          <p:cNvGrpSpPr/>
          <p:nvPr/>
        </p:nvGrpSpPr>
        <p:grpSpPr>
          <a:xfrm>
            <a:off x="4640169" y="873578"/>
            <a:ext cx="2207801" cy="3406759"/>
            <a:chOff x="2112475" y="238125"/>
            <a:chExt cx="3395050" cy="5238750"/>
          </a:xfrm>
        </p:grpSpPr>
        <p:sp>
          <p:nvSpPr>
            <p:cNvPr id="357" name="Google Shape;357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3"/>
          <p:cNvSpPr txBox="1"/>
          <p:nvPr>
            <p:ph idx="4294967295" type="body"/>
          </p:nvPr>
        </p:nvSpPr>
        <p:spPr>
          <a:xfrm>
            <a:off x="2296038" y="459375"/>
            <a:ext cx="2007300" cy="42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Tablet</a:t>
            </a: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375345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Place your screenshot here</a:t>
            </a:r>
            <a:endParaRPr sz="1000">
              <a:solidFill>
                <a:schemeClr val="dk2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3248599" y="1241129"/>
            <a:ext cx="4542205" cy="2661224"/>
            <a:chOff x="1177450" y="241631"/>
            <a:chExt cx="6173152" cy="3616776"/>
          </a:xfrm>
        </p:grpSpPr>
        <p:sp>
          <p:nvSpPr>
            <p:cNvPr id="369" name="Google Shape;369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34"/>
          <p:cNvSpPr txBox="1"/>
          <p:nvPr>
            <p:ph idx="4294967295" type="body"/>
          </p:nvPr>
        </p:nvSpPr>
        <p:spPr>
          <a:xfrm>
            <a:off x="1353200" y="459375"/>
            <a:ext cx="2007300" cy="42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Desktop</a:t>
            </a: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/>
          <p:nvPr>
            <p:ph idx="4294967295" type="ctrTitle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</a:t>
            </a:r>
            <a:r>
              <a:rPr lang="en" sz="3000"/>
              <a:t>!</a:t>
            </a:r>
            <a:endParaRPr sz="3000"/>
          </a:p>
        </p:txBody>
      </p:sp>
      <p:sp>
        <p:nvSpPr>
          <p:cNvPr id="379" name="Google Shape;379;p35"/>
          <p:cNvSpPr txBox="1"/>
          <p:nvPr>
            <p:ph idx="4294967295" type="subTitle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Any questions?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@username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user@mail.me</a:t>
            </a:r>
            <a:endParaRPr sz="1400"/>
          </a:p>
        </p:txBody>
      </p:sp>
      <p:pic>
        <p:nvPicPr>
          <p:cNvPr id="380" name="Google Shape;380;p35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455690" y="4009306"/>
            <a:ext cx="768234" cy="68961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8" name="Google Shape;388;p36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89" name="Google Shape;389;p3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5" name="Google Shape;395;p37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Playfair Display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Inria Serif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https://www.fontsquirrel.com/fonts/playfair-display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https://www.fontsquirrel.com/fonts/inria-serif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37"/>
          <p:cNvSpPr txBox="1"/>
          <p:nvPr/>
        </p:nvSpPr>
        <p:spPr>
          <a:xfrm>
            <a:off x="2763000" y="4104575"/>
            <a:ext cx="5925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397" name="Google Shape;397;p3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38"/>
          <p:cNvSpPr txBox="1"/>
          <p:nvPr>
            <p:ph idx="4294967295" type="body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/>
          <p:nvPr>
            <p:ph idx="4294967295" type="body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01" name="Google Shape;1301;p3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Inria Serif Light"/>
                <a:ea typeface="Inria Serif Light"/>
                <a:cs typeface="Inria Serif Light"/>
                <a:sym typeface="Inria Serif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1307" name="Google Shape;1307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308" name="Google Shape;1308;p4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9" name="Google Shape;1309;p40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" name="Google Shape;1314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6" name="Google Shape;1316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7" name="Google Shape;1317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8" name="Google Shape;1318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9" name="Google Shape;1319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0" name="Google Shape;1320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21" name="Google Shape;1321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2" name="Google Shape;1322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3" name="Google Shape;1323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24" name="Google Shape;1324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5" name="Google Shape;1325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6" name="Google Shape;1326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7" name="Google Shape;1327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8" name="Google Shape;1328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29" name="Google Shape;1329;p4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b="2483" l="0" r="0" t="1630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b="1" sz="96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ctrTitle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Hello!</a:t>
            </a:r>
            <a:endParaRPr sz="3000"/>
          </a:p>
        </p:txBody>
      </p:sp>
      <p:sp>
        <p:nvSpPr>
          <p:cNvPr id="96" name="Google Shape;96;p16"/>
          <p:cNvSpPr txBox="1"/>
          <p:nvPr>
            <p:ph idx="4294967295" type="subTitle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 am Jayden Smith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 @username</a:t>
            </a:r>
            <a:endParaRPr b="1" sz="1400"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2004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Here you have a list of items</a:t>
            </a:r>
            <a:endParaRPr/>
          </a:p>
          <a:p>
            <a:pPr indent="-355600" lvl="0" marL="32004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And some text</a:t>
            </a:r>
            <a:endParaRPr/>
          </a:p>
          <a:p>
            <a:pPr indent="-355600" lvl="0" marL="32004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ctrTitle"/>
          </p:nvPr>
        </p:nvSpPr>
        <p:spPr>
          <a:xfrm>
            <a:off x="855300" y="1676513"/>
            <a:ext cx="3647100" cy="69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Big </a:t>
            </a:r>
            <a:r>
              <a:rPr lang="en" sz="4800">
                <a:solidFill>
                  <a:schemeClr val="lt1"/>
                </a:solidFill>
              </a:rPr>
              <a:t>c</a:t>
            </a:r>
            <a:r>
              <a:rPr lang="en" sz="4800">
                <a:solidFill>
                  <a:schemeClr val="lt1"/>
                </a:solidFill>
              </a:rPr>
              <a:t>oncept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>
            <p:ph idx="4294967295" type="subTitle"/>
          </p:nvPr>
        </p:nvSpPr>
        <p:spPr>
          <a:xfrm>
            <a:off x="855300" y="2502487"/>
            <a:ext cx="3647100" cy="96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0" name="Google Shape;160;p21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